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9"/>
  </p:notesMasterIdLst>
  <p:sldIdLst>
    <p:sldId id="256" r:id="rId2"/>
    <p:sldId id="300" r:id="rId3"/>
    <p:sldId id="259" r:id="rId4"/>
    <p:sldId id="261" r:id="rId5"/>
    <p:sldId id="318" r:id="rId6"/>
    <p:sldId id="263" r:id="rId7"/>
    <p:sldId id="319" r:id="rId8"/>
    <p:sldId id="305" r:id="rId9"/>
    <p:sldId id="262" r:id="rId10"/>
    <p:sldId id="322" r:id="rId11"/>
    <p:sldId id="302" r:id="rId12"/>
    <p:sldId id="303" r:id="rId13"/>
    <p:sldId id="301" r:id="rId14"/>
    <p:sldId id="309" r:id="rId15"/>
    <p:sldId id="320" r:id="rId16"/>
    <p:sldId id="307" r:id="rId17"/>
    <p:sldId id="311" r:id="rId18"/>
    <p:sldId id="310" r:id="rId19"/>
    <p:sldId id="308" r:id="rId20"/>
    <p:sldId id="321" r:id="rId21"/>
    <p:sldId id="312" r:id="rId22"/>
    <p:sldId id="313" r:id="rId23"/>
    <p:sldId id="314" r:id="rId24"/>
    <p:sldId id="315" r:id="rId25"/>
    <p:sldId id="316" r:id="rId26"/>
    <p:sldId id="317" r:id="rId27"/>
    <p:sldId id="266" r:id="rId28"/>
  </p:sldIdLst>
  <p:sldSz cx="9144000" cy="5143500" type="screen16x9"/>
  <p:notesSz cx="6858000" cy="9144000"/>
  <p:embeddedFontLst>
    <p:embeddedFont>
      <p:font typeface="Palanquin Dark" panose="020B0604020202020204" charset="0"/>
      <p:regular r:id="rId30"/>
      <p:bold r:id="rId31"/>
    </p:embeddedFont>
    <p:embeddedFont>
      <p:font typeface="Poppins" panose="00000500000000000000" pitchFamily="2" charset="0"/>
      <p:regular r:id="rId32"/>
      <p:bold r:id="rId33"/>
      <p:italic r:id="rId34"/>
      <p:boldItalic r:id="rId35"/>
    </p:embeddedFont>
    <p:embeddedFont>
      <p:font typeface="Poppins Black" panose="00000A00000000000000" pitchFamily="2" charset="0"/>
      <p:bold r:id="rId36"/>
      <p:boldItalic r:id="rId37"/>
    </p:embeddedFont>
    <p:embeddedFont>
      <p:font typeface="SimSun" panose="02010600030101010101" pitchFamily="2" charset="-122"/>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F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E46AEF-FBA1-4FFF-BAEB-0C61E9CC7983}" v="509" dt="2022-06-30T11:48:14.876"/>
  </p1510:revLst>
</p1510:revInfo>
</file>

<file path=ppt/tableStyles.xml><?xml version="1.0" encoding="utf-8"?>
<a:tblStyleLst xmlns:a="http://schemas.openxmlformats.org/drawingml/2006/main" def="{ED299079-4396-41D7-A650-63C15243E891}">
  <a:tblStyle styleId="{ED299079-4396-41D7-A650-63C15243E89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088" autoAdjust="0"/>
  </p:normalViewPr>
  <p:slideViewPr>
    <p:cSldViewPr snapToGrid="0">
      <p:cViewPr varScale="1">
        <p:scale>
          <a:sx n="122" d="100"/>
          <a:sy n="122" d="100"/>
        </p:scale>
        <p:origin x="128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ash Sharma" userId="be51dc791c996f8c" providerId="LiveId" clId="{4BE46AEF-FBA1-4FFF-BAEB-0C61E9CC7983}"/>
    <pc:docChg chg="undo redo custSel addSld delSld modSld sldOrd delMainMaster">
      <pc:chgData name="Akash Sharma" userId="be51dc791c996f8c" providerId="LiveId" clId="{4BE46AEF-FBA1-4FFF-BAEB-0C61E9CC7983}" dt="2022-06-30T13:14:25.946" v="8385" actId="20577"/>
      <pc:docMkLst>
        <pc:docMk/>
      </pc:docMkLst>
      <pc:sldChg chg="modSp mod">
        <pc:chgData name="Akash Sharma" userId="be51dc791c996f8c" providerId="LiveId" clId="{4BE46AEF-FBA1-4FFF-BAEB-0C61E9CC7983}" dt="2022-06-27T22:03:55.010" v="154" actId="1076"/>
        <pc:sldMkLst>
          <pc:docMk/>
          <pc:sldMk cId="0" sldId="256"/>
        </pc:sldMkLst>
        <pc:spChg chg="mod">
          <ac:chgData name="Akash Sharma" userId="be51dc791c996f8c" providerId="LiveId" clId="{4BE46AEF-FBA1-4FFF-BAEB-0C61E9CC7983}" dt="2022-06-27T22:03:55.010" v="154" actId="1076"/>
          <ac:spMkLst>
            <pc:docMk/>
            <pc:sldMk cId="0" sldId="256"/>
            <ac:spMk id="223" creationId="{00000000-0000-0000-0000-000000000000}"/>
          </ac:spMkLst>
        </pc:spChg>
        <pc:spChg chg="mod">
          <ac:chgData name="Akash Sharma" userId="be51dc791c996f8c" providerId="LiveId" clId="{4BE46AEF-FBA1-4FFF-BAEB-0C61E9CC7983}" dt="2022-06-27T22:03:18.253" v="147" actId="20577"/>
          <ac:spMkLst>
            <pc:docMk/>
            <pc:sldMk cId="0" sldId="256"/>
            <ac:spMk id="224" creationId="{00000000-0000-0000-0000-000000000000}"/>
          </ac:spMkLst>
        </pc:spChg>
      </pc:sldChg>
      <pc:sldChg chg="del">
        <pc:chgData name="Akash Sharma" userId="be51dc791c996f8c" providerId="LiveId" clId="{4BE46AEF-FBA1-4FFF-BAEB-0C61E9CC7983}" dt="2022-06-28T09:22:34.984" v="710" actId="47"/>
        <pc:sldMkLst>
          <pc:docMk/>
          <pc:sldMk cId="0" sldId="257"/>
        </pc:sldMkLst>
      </pc:sldChg>
      <pc:sldChg chg="modSp del mod">
        <pc:chgData name="Akash Sharma" userId="be51dc791c996f8c" providerId="LiveId" clId="{4BE46AEF-FBA1-4FFF-BAEB-0C61E9CC7983}" dt="2022-06-27T22:12:12.273" v="227" actId="2696"/>
        <pc:sldMkLst>
          <pc:docMk/>
          <pc:sldMk cId="0" sldId="258"/>
        </pc:sldMkLst>
        <pc:spChg chg="mod">
          <ac:chgData name="Akash Sharma" userId="be51dc791c996f8c" providerId="LiveId" clId="{4BE46AEF-FBA1-4FFF-BAEB-0C61E9CC7983}" dt="2022-06-27T22:11:33.694" v="225" actId="20577"/>
          <ac:spMkLst>
            <pc:docMk/>
            <pc:sldMk cId="0" sldId="258"/>
            <ac:spMk id="242" creationId="{00000000-0000-0000-0000-000000000000}"/>
          </ac:spMkLst>
        </pc:spChg>
      </pc:sldChg>
      <pc:sldChg chg="delSp modSp mod">
        <pc:chgData name="Akash Sharma" userId="be51dc791c996f8c" providerId="LiveId" clId="{4BE46AEF-FBA1-4FFF-BAEB-0C61E9CC7983}" dt="2022-06-28T09:22:57.020" v="756" actId="478"/>
        <pc:sldMkLst>
          <pc:docMk/>
          <pc:sldMk cId="0" sldId="259"/>
        </pc:sldMkLst>
        <pc:spChg chg="mod">
          <ac:chgData name="Akash Sharma" userId="be51dc791c996f8c" providerId="LiveId" clId="{4BE46AEF-FBA1-4FFF-BAEB-0C61E9CC7983}" dt="2022-06-28T09:22:51.784" v="754" actId="404"/>
          <ac:spMkLst>
            <pc:docMk/>
            <pc:sldMk cId="0" sldId="259"/>
            <ac:spMk id="257" creationId="{00000000-0000-0000-0000-000000000000}"/>
          </ac:spMkLst>
        </pc:spChg>
        <pc:spChg chg="del mod">
          <ac:chgData name="Akash Sharma" userId="be51dc791c996f8c" providerId="LiveId" clId="{4BE46AEF-FBA1-4FFF-BAEB-0C61E9CC7983}" dt="2022-06-28T09:22:57.020" v="756" actId="478"/>
          <ac:spMkLst>
            <pc:docMk/>
            <pc:sldMk cId="0" sldId="259"/>
            <ac:spMk id="258" creationId="{00000000-0000-0000-0000-000000000000}"/>
          </ac:spMkLst>
        </pc:spChg>
      </pc:sldChg>
      <pc:sldChg chg="del">
        <pc:chgData name="Akash Sharma" userId="be51dc791c996f8c" providerId="LiveId" clId="{4BE46AEF-FBA1-4FFF-BAEB-0C61E9CC7983}" dt="2022-06-28T09:26:11.560" v="757" actId="47"/>
        <pc:sldMkLst>
          <pc:docMk/>
          <pc:sldMk cId="0" sldId="260"/>
        </pc:sldMkLst>
      </pc:sldChg>
      <pc:sldChg chg="addSp delSp modSp mod modAnim modNotesTx">
        <pc:chgData name="Akash Sharma" userId="be51dc791c996f8c" providerId="LiveId" clId="{4BE46AEF-FBA1-4FFF-BAEB-0C61E9CC7983}" dt="2022-06-30T11:47:27.321" v="8376" actId="20577"/>
        <pc:sldMkLst>
          <pc:docMk/>
          <pc:sldMk cId="0" sldId="261"/>
        </pc:sldMkLst>
        <pc:spChg chg="add del mod">
          <ac:chgData name="Akash Sharma" userId="be51dc791c996f8c" providerId="LiveId" clId="{4BE46AEF-FBA1-4FFF-BAEB-0C61E9CC7983}" dt="2022-06-28T09:48:54.897" v="1172" actId="478"/>
          <ac:spMkLst>
            <pc:docMk/>
            <pc:sldMk cId="0" sldId="261"/>
            <ac:spMk id="2" creationId="{E4AD2795-9135-427B-B348-437352C270D3}"/>
          </ac:spMkLst>
        </pc:spChg>
        <pc:spChg chg="add mod">
          <ac:chgData name="Akash Sharma" userId="be51dc791c996f8c" providerId="LiveId" clId="{4BE46AEF-FBA1-4FFF-BAEB-0C61E9CC7983}" dt="2022-06-30T10:55:47.147" v="8353" actId="20577"/>
          <ac:spMkLst>
            <pc:docMk/>
            <pc:sldMk cId="0" sldId="261"/>
            <ac:spMk id="7" creationId="{7CAC2EA3-E316-4ED5-A32F-C1C9C8C7125D}"/>
          </ac:spMkLst>
        </pc:spChg>
        <pc:spChg chg="add mod">
          <ac:chgData name="Akash Sharma" userId="be51dc791c996f8c" providerId="LiveId" clId="{4BE46AEF-FBA1-4FFF-BAEB-0C61E9CC7983}" dt="2022-06-30T11:47:27.321" v="8376" actId="20577"/>
          <ac:spMkLst>
            <pc:docMk/>
            <pc:sldMk cId="0" sldId="261"/>
            <ac:spMk id="8" creationId="{CC749C7C-816B-41D0-9B94-EE987273AB50}"/>
          </ac:spMkLst>
        </pc:spChg>
        <pc:spChg chg="mod">
          <ac:chgData name="Akash Sharma" userId="be51dc791c996f8c" providerId="LiveId" clId="{4BE46AEF-FBA1-4FFF-BAEB-0C61E9CC7983}" dt="2022-06-29T22:04:47.774" v="8299" actId="20577"/>
          <ac:spMkLst>
            <pc:docMk/>
            <pc:sldMk cId="0" sldId="261"/>
            <ac:spMk id="409" creationId="{00000000-0000-0000-0000-000000000000}"/>
          </ac:spMkLst>
        </pc:spChg>
        <pc:spChg chg="mod">
          <ac:chgData name="Akash Sharma" userId="be51dc791c996f8c" providerId="LiveId" clId="{4BE46AEF-FBA1-4FFF-BAEB-0C61E9CC7983}" dt="2022-06-28T12:54:30.555" v="2324" actId="20577"/>
          <ac:spMkLst>
            <pc:docMk/>
            <pc:sldMk cId="0" sldId="261"/>
            <ac:spMk id="410" creationId="{00000000-0000-0000-0000-000000000000}"/>
          </ac:spMkLst>
        </pc:spChg>
        <pc:grpChg chg="add del mod">
          <ac:chgData name="Akash Sharma" userId="be51dc791c996f8c" providerId="LiveId" clId="{4BE46AEF-FBA1-4FFF-BAEB-0C61E9CC7983}" dt="2022-06-29T21:58:31.419" v="8235" actId="165"/>
          <ac:grpSpMkLst>
            <pc:docMk/>
            <pc:sldMk cId="0" sldId="261"/>
            <ac:grpSpMk id="9" creationId="{B57A2BAB-5FB4-4B94-9AA5-B2BC166F24F8}"/>
          </ac:grpSpMkLst>
        </pc:grpChg>
        <pc:picChg chg="add mod topLvl">
          <ac:chgData name="Akash Sharma" userId="be51dc791c996f8c" providerId="LiveId" clId="{4BE46AEF-FBA1-4FFF-BAEB-0C61E9CC7983}" dt="2022-06-29T21:58:31.419" v="8235" actId="165"/>
          <ac:picMkLst>
            <pc:docMk/>
            <pc:sldMk cId="0" sldId="261"/>
            <ac:picMk id="4" creationId="{BFADC37B-4CCB-4D3B-B64C-1E5346D3BC2D}"/>
          </ac:picMkLst>
        </pc:picChg>
        <pc:picChg chg="add del mod">
          <ac:chgData name="Akash Sharma" userId="be51dc791c996f8c" providerId="LiveId" clId="{4BE46AEF-FBA1-4FFF-BAEB-0C61E9CC7983}" dt="2022-06-28T09:48:56.047" v="1173" actId="478"/>
          <ac:picMkLst>
            <pc:docMk/>
            <pc:sldMk cId="0" sldId="261"/>
            <ac:picMk id="6" creationId="{680D86AD-A182-4F77-AE91-2B4F8CE1DCB9}"/>
          </ac:picMkLst>
        </pc:picChg>
        <pc:picChg chg="add del mod">
          <ac:chgData name="Akash Sharma" userId="be51dc791c996f8c" providerId="LiveId" clId="{4BE46AEF-FBA1-4FFF-BAEB-0C61E9CC7983}" dt="2022-06-28T09:29:52.434" v="774" actId="478"/>
          <ac:picMkLst>
            <pc:docMk/>
            <pc:sldMk cId="0" sldId="261"/>
            <ac:picMk id="1026" creationId="{3852FFBC-FDB9-4129-BD06-17E417E78CD7}"/>
          </ac:picMkLst>
        </pc:picChg>
        <pc:picChg chg="add mod topLvl">
          <ac:chgData name="Akash Sharma" userId="be51dc791c996f8c" providerId="LiveId" clId="{4BE46AEF-FBA1-4FFF-BAEB-0C61E9CC7983}" dt="2022-06-29T21:58:31.419" v="8235" actId="165"/>
          <ac:picMkLst>
            <pc:docMk/>
            <pc:sldMk cId="0" sldId="261"/>
            <ac:picMk id="1028" creationId="{A2129EB5-3E5C-4A4A-893A-5629288E7F74}"/>
          </ac:picMkLst>
        </pc:picChg>
        <pc:picChg chg="add mod topLvl">
          <ac:chgData name="Akash Sharma" userId="be51dc791c996f8c" providerId="LiveId" clId="{4BE46AEF-FBA1-4FFF-BAEB-0C61E9CC7983}" dt="2022-06-29T21:58:31.419" v="8235" actId="165"/>
          <ac:picMkLst>
            <pc:docMk/>
            <pc:sldMk cId="0" sldId="261"/>
            <ac:picMk id="1030" creationId="{9EE340E4-E390-4FD1-BF6F-8EBD0DD06FFE}"/>
          </ac:picMkLst>
        </pc:picChg>
      </pc:sldChg>
      <pc:sldChg chg="addSp delSp modSp mod ord modShow modNotesTx">
        <pc:chgData name="Akash Sharma" userId="be51dc791c996f8c" providerId="LiveId" clId="{4BE46AEF-FBA1-4FFF-BAEB-0C61E9CC7983}" dt="2022-06-29T16:00:14.167" v="6804" actId="729"/>
        <pc:sldMkLst>
          <pc:docMk/>
          <pc:sldMk cId="0" sldId="262"/>
        </pc:sldMkLst>
        <pc:spChg chg="add del mod">
          <ac:chgData name="Akash Sharma" userId="be51dc791c996f8c" providerId="LiveId" clId="{4BE46AEF-FBA1-4FFF-BAEB-0C61E9CC7983}" dt="2022-06-28T10:00:24.901" v="1200" actId="478"/>
          <ac:spMkLst>
            <pc:docMk/>
            <pc:sldMk cId="0" sldId="262"/>
            <ac:spMk id="3" creationId="{561BBF2D-5209-4C0F-8DD8-327671560443}"/>
          </ac:spMkLst>
        </pc:spChg>
        <pc:spChg chg="add del mod">
          <ac:chgData name="Akash Sharma" userId="be51dc791c996f8c" providerId="LiveId" clId="{4BE46AEF-FBA1-4FFF-BAEB-0C61E9CC7983}" dt="2022-06-28T10:00:24.901" v="1200" actId="478"/>
          <ac:spMkLst>
            <pc:docMk/>
            <pc:sldMk cId="0" sldId="262"/>
            <ac:spMk id="5" creationId="{5060171D-FF56-488E-97FA-303DB6407A80}"/>
          </ac:spMkLst>
        </pc:spChg>
        <pc:spChg chg="add del mod">
          <ac:chgData name="Akash Sharma" userId="be51dc791c996f8c" providerId="LiveId" clId="{4BE46AEF-FBA1-4FFF-BAEB-0C61E9CC7983}" dt="2022-06-28T10:00:24.901" v="1200" actId="478"/>
          <ac:spMkLst>
            <pc:docMk/>
            <pc:sldMk cId="0" sldId="262"/>
            <ac:spMk id="7" creationId="{57A96576-1BE0-4FD7-86B1-2C59A8CE2F4E}"/>
          </ac:spMkLst>
        </pc:spChg>
        <pc:spChg chg="add del mod">
          <ac:chgData name="Akash Sharma" userId="be51dc791c996f8c" providerId="LiveId" clId="{4BE46AEF-FBA1-4FFF-BAEB-0C61E9CC7983}" dt="2022-06-28T10:00:24.901" v="1200" actId="478"/>
          <ac:spMkLst>
            <pc:docMk/>
            <pc:sldMk cId="0" sldId="262"/>
            <ac:spMk id="9" creationId="{70A71FD2-6F28-478D-AB33-99FDD723252D}"/>
          </ac:spMkLst>
        </pc:spChg>
        <pc:spChg chg="add del mod">
          <ac:chgData name="Akash Sharma" userId="be51dc791c996f8c" providerId="LiveId" clId="{4BE46AEF-FBA1-4FFF-BAEB-0C61E9CC7983}" dt="2022-06-28T13:11:58.407" v="2632" actId="20577"/>
          <ac:spMkLst>
            <pc:docMk/>
            <pc:sldMk cId="0" sldId="262"/>
            <ac:spMk id="41" creationId="{EFC44F09-B18A-47C1-8543-F56848FBFF76}"/>
          </ac:spMkLst>
        </pc:spChg>
        <pc:spChg chg="mod">
          <ac:chgData name="Akash Sharma" userId="be51dc791c996f8c" providerId="LiveId" clId="{4BE46AEF-FBA1-4FFF-BAEB-0C61E9CC7983}" dt="2022-06-28T12:59:29.350" v="2410" actId="20577"/>
          <ac:spMkLst>
            <pc:docMk/>
            <pc:sldMk cId="0" sldId="262"/>
            <ac:spMk id="415" creationId="{00000000-0000-0000-0000-000000000000}"/>
          </ac:spMkLst>
        </pc:spChg>
        <pc:spChg chg="del">
          <ac:chgData name="Akash Sharma" userId="be51dc791c996f8c" providerId="LiveId" clId="{4BE46AEF-FBA1-4FFF-BAEB-0C61E9CC7983}" dt="2022-06-28T10:00:21.381" v="1199" actId="478"/>
          <ac:spMkLst>
            <pc:docMk/>
            <pc:sldMk cId="0" sldId="262"/>
            <ac:spMk id="416" creationId="{00000000-0000-0000-0000-000000000000}"/>
          </ac:spMkLst>
        </pc:spChg>
        <pc:spChg chg="del">
          <ac:chgData name="Akash Sharma" userId="be51dc791c996f8c" providerId="LiveId" clId="{4BE46AEF-FBA1-4FFF-BAEB-0C61E9CC7983}" dt="2022-06-28T10:00:21.381" v="1199" actId="478"/>
          <ac:spMkLst>
            <pc:docMk/>
            <pc:sldMk cId="0" sldId="262"/>
            <ac:spMk id="417" creationId="{00000000-0000-0000-0000-000000000000}"/>
          </ac:spMkLst>
        </pc:spChg>
        <pc:spChg chg="del">
          <ac:chgData name="Akash Sharma" userId="be51dc791c996f8c" providerId="LiveId" clId="{4BE46AEF-FBA1-4FFF-BAEB-0C61E9CC7983}" dt="2022-06-28T10:00:21.381" v="1199" actId="478"/>
          <ac:spMkLst>
            <pc:docMk/>
            <pc:sldMk cId="0" sldId="262"/>
            <ac:spMk id="418" creationId="{00000000-0000-0000-0000-000000000000}"/>
          </ac:spMkLst>
        </pc:spChg>
        <pc:spChg chg="del">
          <ac:chgData name="Akash Sharma" userId="be51dc791c996f8c" providerId="LiveId" clId="{4BE46AEF-FBA1-4FFF-BAEB-0C61E9CC7983}" dt="2022-06-28T10:00:21.381" v="1199" actId="478"/>
          <ac:spMkLst>
            <pc:docMk/>
            <pc:sldMk cId="0" sldId="262"/>
            <ac:spMk id="419" creationId="{00000000-0000-0000-0000-000000000000}"/>
          </ac:spMkLst>
        </pc:spChg>
        <pc:spChg chg="del">
          <ac:chgData name="Akash Sharma" userId="be51dc791c996f8c" providerId="LiveId" clId="{4BE46AEF-FBA1-4FFF-BAEB-0C61E9CC7983}" dt="2022-06-28T10:00:21.381" v="1199" actId="478"/>
          <ac:spMkLst>
            <pc:docMk/>
            <pc:sldMk cId="0" sldId="262"/>
            <ac:spMk id="420" creationId="{00000000-0000-0000-0000-000000000000}"/>
          </ac:spMkLst>
        </pc:spChg>
        <pc:spChg chg="del">
          <ac:chgData name="Akash Sharma" userId="be51dc791c996f8c" providerId="LiveId" clId="{4BE46AEF-FBA1-4FFF-BAEB-0C61E9CC7983}" dt="2022-06-28T10:00:21.381" v="1199" actId="478"/>
          <ac:spMkLst>
            <pc:docMk/>
            <pc:sldMk cId="0" sldId="262"/>
            <ac:spMk id="421" creationId="{00000000-0000-0000-0000-000000000000}"/>
          </ac:spMkLst>
        </pc:spChg>
        <pc:grpChg chg="del">
          <ac:chgData name="Akash Sharma" userId="be51dc791c996f8c" providerId="LiveId" clId="{4BE46AEF-FBA1-4FFF-BAEB-0C61E9CC7983}" dt="2022-06-28T10:00:21.381" v="1199" actId="478"/>
          <ac:grpSpMkLst>
            <pc:docMk/>
            <pc:sldMk cId="0" sldId="262"/>
            <ac:grpSpMk id="422" creationId="{00000000-0000-0000-0000-000000000000}"/>
          </ac:grpSpMkLst>
        </pc:grpChg>
        <pc:grpChg chg="del">
          <ac:chgData name="Akash Sharma" userId="be51dc791c996f8c" providerId="LiveId" clId="{4BE46AEF-FBA1-4FFF-BAEB-0C61E9CC7983}" dt="2022-06-28T10:00:21.381" v="1199" actId="478"/>
          <ac:grpSpMkLst>
            <pc:docMk/>
            <pc:sldMk cId="0" sldId="262"/>
            <ac:grpSpMk id="429" creationId="{00000000-0000-0000-0000-000000000000}"/>
          </ac:grpSpMkLst>
        </pc:grpChg>
        <pc:picChg chg="add del">
          <ac:chgData name="Akash Sharma" userId="be51dc791c996f8c" providerId="LiveId" clId="{4BE46AEF-FBA1-4FFF-BAEB-0C61E9CC7983}" dt="2022-06-28T09:58:59.816" v="1198"/>
          <ac:picMkLst>
            <pc:docMk/>
            <pc:sldMk cId="0" sldId="262"/>
            <ac:picMk id="2050" creationId="{9F43F7A9-8CB5-48C2-A31F-61191AF45B7A}"/>
          </ac:picMkLst>
        </pc:picChg>
        <pc:picChg chg="add del mod">
          <ac:chgData name="Akash Sharma" userId="be51dc791c996f8c" providerId="LiveId" clId="{4BE46AEF-FBA1-4FFF-BAEB-0C61E9CC7983}" dt="2022-06-28T10:00:45.479" v="1206" actId="478"/>
          <ac:picMkLst>
            <pc:docMk/>
            <pc:sldMk cId="0" sldId="262"/>
            <ac:picMk id="2052" creationId="{EED4D077-A936-415E-A5A9-FE752BC4EA4D}"/>
          </ac:picMkLst>
        </pc:picChg>
        <pc:picChg chg="add del">
          <ac:chgData name="Akash Sharma" userId="be51dc791c996f8c" providerId="LiveId" clId="{4BE46AEF-FBA1-4FFF-BAEB-0C61E9CC7983}" dt="2022-06-28T10:01:02.424" v="1208"/>
          <ac:picMkLst>
            <pc:docMk/>
            <pc:sldMk cId="0" sldId="262"/>
            <ac:picMk id="2054" creationId="{A1D46B56-DC86-4647-9B0A-2519269FE258}"/>
          </ac:picMkLst>
        </pc:picChg>
        <pc:picChg chg="add del mod">
          <ac:chgData name="Akash Sharma" userId="be51dc791c996f8c" providerId="LiveId" clId="{4BE46AEF-FBA1-4FFF-BAEB-0C61E9CC7983}" dt="2022-06-28T12:59:20.303" v="2394" actId="478"/>
          <ac:picMkLst>
            <pc:docMk/>
            <pc:sldMk cId="0" sldId="262"/>
            <ac:picMk id="2056" creationId="{BA026875-DF7F-458E-B993-696E1460584A}"/>
          </ac:picMkLst>
        </pc:picChg>
        <pc:picChg chg="add del mod">
          <ac:chgData name="Akash Sharma" userId="be51dc791c996f8c" providerId="LiveId" clId="{4BE46AEF-FBA1-4FFF-BAEB-0C61E9CC7983}" dt="2022-06-28T13:08:17.115" v="2424" actId="478"/>
          <ac:picMkLst>
            <pc:docMk/>
            <pc:sldMk cId="0" sldId="262"/>
            <ac:picMk id="2058" creationId="{D32E8619-39FD-415C-B956-163D4DFC2C4F}"/>
          </ac:picMkLst>
        </pc:picChg>
        <pc:picChg chg="add mod">
          <ac:chgData name="Akash Sharma" userId="be51dc791c996f8c" providerId="LiveId" clId="{4BE46AEF-FBA1-4FFF-BAEB-0C61E9CC7983}" dt="2022-06-28T13:12:12.345" v="2634" actId="1076"/>
          <ac:picMkLst>
            <pc:docMk/>
            <pc:sldMk cId="0" sldId="262"/>
            <ac:picMk id="2060" creationId="{7E614EE0-CE6B-4248-ACD4-AABFB674DE6F}"/>
          </ac:picMkLst>
        </pc:picChg>
      </pc:sldChg>
      <pc:sldChg chg="addSp delSp modSp mod ord">
        <pc:chgData name="Akash Sharma" userId="be51dc791c996f8c" providerId="LiveId" clId="{4BE46AEF-FBA1-4FFF-BAEB-0C61E9CC7983}" dt="2022-06-29T20:15:28.490" v="7266" actId="20577"/>
        <pc:sldMkLst>
          <pc:docMk/>
          <pc:sldMk cId="0" sldId="263"/>
        </pc:sldMkLst>
        <pc:spChg chg="add del mod">
          <ac:chgData name="Akash Sharma" userId="be51dc791c996f8c" providerId="LiveId" clId="{4BE46AEF-FBA1-4FFF-BAEB-0C61E9CC7983}" dt="2022-06-28T10:02:43.348" v="1213" actId="478"/>
          <ac:spMkLst>
            <pc:docMk/>
            <pc:sldMk cId="0" sldId="263"/>
            <ac:spMk id="3" creationId="{D9226386-B2B4-40C4-884A-C9C893481D6D}"/>
          </ac:spMkLst>
        </pc:spChg>
        <pc:spChg chg="add del mod">
          <ac:chgData name="Akash Sharma" userId="be51dc791c996f8c" providerId="LiveId" clId="{4BE46AEF-FBA1-4FFF-BAEB-0C61E9CC7983}" dt="2022-06-28T10:02:43.348" v="1213" actId="478"/>
          <ac:spMkLst>
            <pc:docMk/>
            <pc:sldMk cId="0" sldId="263"/>
            <ac:spMk id="5" creationId="{50B65DAA-F092-4E04-849B-A6493A5E116A}"/>
          </ac:spMkLst>
        </pc:spChg>
        <pc:spChg chg="add del mod">
          <ac:chgData name="Akash Sharma" userId="be51dc791c996f8c" providerId="LiveId" clId="{4BE46AEF-FBA1-4FFF-BAEB-0C61E9CC7983}" dt="2022-06-28T10:02:43.348" v="1213" actId="478"/>
          <ac:spMkLst>
            <pc:docMk/>
            <pc:sldMk cId="0" sldId="263"/>
            <ac:spMk id="7" creationId="{82D7F0E2-93A4-4581-ADD5-8DA668758DDC}"/>
          </ac:spMkLst>
        </pc:spChg>
        <pc:spChg chg="add del mod">
          <ac:chgData name="Akash Sharma" userId="be51dc791c996f8c" providerId="LiveId" clId="{4BE46AEF-FBA1-4FFF-BAEB-0C61E9CC7983}" dt="2022-06-28T10:02:43.348" v="1213" actId="478"/>
          <ac:spMkLst>
            <pc:docMk/>
            <pc:sldMk cId="0" sldId="263"/>
            <ac:spMk id="9" creationId="{A41DD6A7-63EF-4EC0-9237-7147651AEF61}"/>
          </ac:spMkLst>
        </pc:spChg>
        <pc:spChg chg="add del mod">
          <ac:chgData name="Akash Sharma" userId="be51dc791c996f8c" providerId="LiveId" clId="{4BE46AEF-FBA1-4FFF-BAEB-0C61E9CC7983}" dt="2022-06-28T10:02:46.811" v="1215" actId="478"/>
          <ac:spMkLst>
            <pc:docMk/>
            <pc:sldMk cId="0" sldId="263"/>
            <ac:spMk id="11" creationId="{253A1D7F-568A-4312-8A49-4862832C3081}"/>
          </ac:spMkLst>
        </pc:spChg>
        <pc:spChg chg="add del mod">
          <ac:chgData name="Akash Sharma" userId="be51dc791c996f8c" providerId="LiveId" clId="{4BE46AEF-FBA1-4FFF-BAEB-0C61E9CC7983}" dt="2022-06-28T10:02:46.811" v="1215" actId="478"/>
          <ac:spMkLst>
            <pc:docMk/>
            <pc:sldMk cId="0" sldId="263"/>
            <ac:spMk id="13" creationId="{F760938D-D098-4876-B3C5-7489574DDEB4}"/>
          </ac:spMkLst>
        </pc:spChg>
        <pc:spChg chg="add del mod">
          <ac:chgData name="Akash Sharma" userId="be51dc791c996f8c" providerId="LiveId" clId="{4BE46AEF-FBA1-4FFF-BAEB-0C61E9CC7983}" dt="2022-06-28T10:02:44.642" v="1214" actId="478"/>
          <ac:spMkLst>
            <pc:docMk/>
            <pc:sldMk cId="0" sldId="263"/>
            <ac:spMk id="15" creationId="{B120F206-337F-4F20-91C8-8732762D5030}"/>
          </ac:spMkLst>
        </pc:spChg>
        <pc:spChg chg="add del mod">
          <ac:chgData name="Akash Sharma" userId="be51dc791c996f8c" providerId="LiveId" clId="{4BE46AEF-FBA1-4FFF-BAEB-0C61E9CC7983}" dt="2022-06-28T10:02:48.206" v="1216" actId="478"/>
          <ac:spMkLst>
            <pc:docMk/>
            <pc:sldMk cId="0" sldId="263"/>
            <ac:spMk id="17" creationId="{4047C057-1AFD-4ACC-9078-0DA32F758415}"/>
          </ac:spMkLst>
        </pc:spChg>
        <pc:spChg chg="add del mod">
          <ac:chgData name="Akash Sharma" userId="be51dc791c996f8c" providerId="LiveId" clId="{4BE46AEF-FBA1-4FFF-BAEB-0C61E9CC7983}" dt="2022-06-28T10:02:48.206" v="1216" actId="478"/>
          <ac:spMkLst>
            <pc:docMk/>
            <pc:sldMk cId="0" sldId="263"/>
            <ac:spMk id="19" creationId="{4CFC707D-2CEE-4841-8462-15C818B1F7F7}"/>
          </ac:spMkLst>
        </pc:spChg>
        <pc:spChg chg="add del mod">
          <ac:chgData name="Akash Sharma" userId="be51dc791c996f8c" providerId="LiveId" clId="{4BE46AEF-FBA1-4FFF-BAEB-0C61E9CC7983}" dt="2022-06-28T10:03:31.403" v="1236" actId="478"/>
          <ac:spMkLst>
            <pc:docMk/>
            <pc:sldMk cId="0" sldId="263"/>
            <ac:spMk id="34" creationId="{786EE7FF-B11F-435C-AE44-6587E109A45C}"/>
          </ac:spMkLst>
        </pc:spChg>
        <pc:spChg chg="add del">
          <ac:chgData name="Akash Sharma" userId="be51dc791c996f8c" providerId="LiveId" clId="{4BE46AEF-FBA1-4FFF-BAEB-0C61E9CC7983}" dt="2022-06-28T10:03:34.131" v="1238" actId="22"/>
          <ac:spMkLst>
            <pc:docMk/>
            <pc:sldMk cId="0" sldId="263"/>
            <ac:spMk id="36" creationId="{33CE286F-7D96-49A9-B187-7094B059B1AC}"/>
          </ac:spMkLst>
        </pc:spChg>
        <pc:spChg chg="add del mod">
          <ac:chgData name="Akash Sharma" userId="be51dc791c996f8c" providerId="LiveId" clId="{4BE46AEF-FBA1-4FFF-BAEB-0C61E9CC7983}" dt="2022-06-28T10:04:24.239" v="1259" actId="478"/>
          <ac:spMkLst>
            <pc:docMk/>
            <pc:sldMk cId="0" sldId="263"/>
            <ac:spMk id="37" creationId="{152489B5-1929-4894-B423-0F686341E7F4}"/>
          </ac:spMkLst>
        </pc:spChg>
        <pc:spChg chg="add mod">
          <ac:chgData name="Akash Sharma" userId="be51dc791c996f8c" providerId="LiveId" clId="{4BE46AEF-FBA1-4FFF-BAEB-0C61E9CC7983}" dt="2022-06-29T20:15:28.490" v="7266" actId="20577"/>
          <ac:spMkLst>
            <pc:docMk/>
            <pc:sldMk cId="0" sldId="263"/>
            <ac:spMk id="38" creationId="{1866B9A9-EB15-41BA-BB96-FF1E26FB86FA}"/>
          </ac:spMkLst>
        </pc:spChg>
        <pc:spChg chg="mod">
          <ac:chgData name="Akash Sharma" userId="be51dc791c996f8c" providerId="LiveId" clId="{4BE46AEF-FBA1-4FFF-BAEB-0C61E9CC7983}" dt="2022-06-29T20:13:43.447" v="7188" actId="20577"/>
          <ac:spMkLst>
            <pc:docMk/>
            <pc:sldMk cId="0" sldId="263"/>
            <ac:spMk id="445" creationId="{00000000-0000-0000-0000-000000000000}"/>
          </ac:spMkLst>
        </pc:spChg>
        <pc:spChg chg="del">
          <ac:chgData name="Akash Sharma" userId="be51dc791c996f8c" providerId="LiveId" clId="{4BE46AEF-FBA1-4FFF-BAEB-0C61E9CC7983}" dt="2022-06-28T10:02:41.822" v="1212" actId="478"/>
          <ac:spMkLst>
            <pc:docMk/>
            <pc:sldMk cId="0" sldId="263"/>
            <ac:spMk id="446" creationId="{00000000-0000-0000-0000-000000000000}"/>
          </ac:spMkLst>
        </pc:spChg>
        <pc:spChg chg="del">
          <ac:chgData name="Akash Sharma" userId="be51dc791c996f8c" providerId="LiveId" clId="{4BE46AEF-FBA1-4FFF-BAEB-0C61E9CC7983}" dt="2022-06-28T10:02:41.822" v="1212" actId="478"/>
          <ac:spMkLst>
            <pc:docMk/>
            <pc:sldMk cId="0" sldId="263"/>
            <ac:spMk id="447" creationId="{00000000-0000-0000-0000-000000000000}"/>
          </ac:spMkLst>
        </pc:spChg>
        <pc:spChg chg="del">
          <ac:chgData name="Akash Sharma" userId="be51dc791c996f8c" providerId="LiveId" clId="{4BE46AEF-FBA1-4FFF-BAEB-0C61E9CC7983}" dt="2022-06-28T10:02:41.822" v="1212" actId="478"/>
          <ac:spMkLst>
            <pc:docMk/>
            <pc:sldMk cId="0" sldId="263"/>
            <ac:spMk id="448" creationId="{00000000-0000-0000-0000-000000000000}"/>
          </ac:spMkLst>
        </pc:spChg>
        <pc:spChg chg="del">
          <ac:chgData name="Akash Sharma" userId="be51dc791c996f8c" providerId="LiveId" clId="{4BE46AEF-FBA1-4FFF-BAEB-0C61E9CC7983}" dt="2022-06-28T10:02:41.822" v="1212" actId="478"/>
          <ac:spMkLst>
            <pc:docMk/>
            <pc:sldMk cId="0" sldId="263"/>
            <ac:spMk id="449" creationId="{00000000-0000-0000-0000-000000000000}"/>
          </ac:spMkLst>
        </pc:spChg>
        <pc:spChg chg="del">
          <ac:chgData name="Akash Sharma" userId="be51dc791c996f8c" providerId="LiveId" clId="{4BE46AEF-FBA1-4FFF-BAEB-0C61E9CC7983}" dt="2022-06-28T10:02:43.348" v="1213" actId="478"/>
          <ac:spMkLst>
            <pc:docMk/>
            <pc:sldMk cId="0" sldId="263"/>
            <ac:spMk id="450" creationId="{00000000-0000-0000-0000-000000000000}"/>
          </ac:spMkLst>
        </pc:spChg>
        <pc:spChg chg="del">
          <ac:chgData name="Akash Sharma" userId="be51dc791c996f8c" providerId="LiveId" clId="{4BE46AEF-FBA1-4FFF-BAEB-0C61E9CC7983}" dt="2022-06-28T10:02:43.348" v="1213" actId="478"/>
          <ac:spMkLst>
            <pc:docMk/>
            <pc:sldMk cId="0" sldId="263"/>
            <ac:spMk id="451" creationId="{00000000-0000-0000-0000-000000000000}"/>
          </ac:spMkLst>
        </pc:spChg>
        <pc:spChg chg="del">
          <ac:chgData name="Akash Sharma" userId="be51dc791c996f8c" providerId="LiveId" clId="{4BE46AEF-FBA1-4FFF-BAEB-0C61E9CC7983}" dt="2022-06-28T10:02:41.822" v="1212" actId="478"/>
          <ac:spMkLst>
            <pc:docMk/>
            <pc:sldMk cId="0" sldId="263"/>
            <ac:spMk id="452" creationId="{00000000-0000-0000-0000-000000000000}"/>
          </ac:spMkLst>
        </pc:spChg>
        <pc:spChg chg="del">
          <ac:chgData name="Akash Sharma" userId="be51dc791c996f8c" providerId="LiveId" clId="{4BE46AEF-FBA1-4FFF-BAEB-0C61E9CC7983}" dt="2022-06-28T10:02:41.822" v="1212" actId="478"/>
          <ac:spMkLst>
            <pc:docMk/>
            <pc:sldMk cId="0" sldId="263"/>
            <ac:spMk id="453" creationId="{00000000-0000-0000-0000-000000000000}"/>
          </ac:spMkLst>
        </pc:spChg>
        <pc:spChg chg="del">
          <ac:chgData name="Akash Sharma" userId="be51dc791c996f8c" providerId="LiveId" clId="{4BE46AEF-FBA1-4FFF-BAEB-0C61E9CC7983}" dt="2022-06-28T10:02:43.348" v="1213" actId="478"/>
          <ac:spMkLst>
            <pc:docMk/>
            <pc:sldMk cId="0" sldId="263"/>
            <ac:spMk id="454" creationId="{00000000-0000-0000-0000-000000000000}"/>
          </ac:spMkLst>
        </pc:spChg>
        <pc:spChg chg="del">
          <ac:chgData name="Akash Sharma" userId="be51dc791c996f8c" providerId="LiveId" clId="{4BE46AEF-FBA1-4FFF-BAEB-0C61E9CC7983}" dt="2022-06-28T10:02:41.822" v="1212" actId="478"/>
          <ac:spMkLst>
            <pc:docMk/>
            <pc:sldMk cId="0" sldId="263"/>
            <ac:spMk id="455" creationId="{00000000-0000-0000-0000-000000000000}"/>
          </ac:spMkLst>
        </pc:spChg>
        <pc:spChg chg="del">
          <ac:chgData name="Akash Sharma" userId="be51dc791c996f8c" providerId="LiveId" clId="{4BE46AEF-FBA1-4FFF-BAEB-0C61E9CC7983}" dt="2022-06-28T10:02:46.811" v="1215" actId="478"/>
          <ac:spMkLst>
            <pc:docMk/>
            <pc:sldMk cId="0" sldId="263"/>
            <ac:spMk id="456" creationId="{00000000-0000-0000-0000-000000000000}"/>
          </ac:spMkLst>
        </pc:spChg>
        <pc:spChg chg="del">
          <ac:chgData name="Akash Sharma" userId="be51dc791c996f8c" providerId="LiveId" clId="{4BE46AEF-FBA1-4FFF-BAEB-0C61E9CC7983}" dt="2022-06-28T10:02:46.811" v="1215" actId="478"/>
          <ac:spMkLst>
            <pc:docMk/>
            <pc:sldMk cId="0" sldId="263"/>
            <ac:spMk id="457" creationId="{00000000-0000-0000-0000-000000000000}"/>
          </ac:spMkLst>
        </pc:spChg>
        <pc:picChg chg="add mod">
          <ac:chgData name="Akash Sharma" userId="be51dc791c996f8c" providerId="LiveId" clId="{4BE46AEF-FBA1-4FFF-BAEB-0C61E9CC7983}" dt="2022-06-28T10:07:07.705" v="1525" actId="14100"/>
          <ac:picMkLst>
            <pc:docMk/>
            <pc:sldMk cId="0" sldId="263"/>
            <ac:picMk id="39" creationId="{1DB28F46-0EEA-4881-A4FC-8CC0DB105CDB}"/>
          </ac:picMkLst>
        </pc:picChg>
      </pc:sldChg>
      <pc:sldChg chg="del">
        <pc:chgData name="Akash Sharma" userId="be51dc791c996f8c" providerId="LiveId" clId="{4BE46AEF-FBA1-4FFF-BAEB-0C61E9CC7983}" dt="2022-06-28T22:29:56.181" v="6391" actId="47"/>
        <pc:sldMkLst>
          <pc:docMk/>
          <pc:sldMk cId="0" sldId="264"/>
        </pc:sldMkLst>
      </pc:sldChg>
      <pc:sldChg chg="del">
        <pc:chgData name="Akash Sharma" userId="be51dc791c996f8c" providerId="LiveId" clId="{4BE46AEF-FBA1-4FFF-BAEB-0C61E9CC7983}" dt="2022-06-28T22:29:57.284" v="6392" actId="47"/>
        <pc:sldMkLst>
          <pc:docMk/>
          <pc:sldMk cId="0" sldId="265"/>
        </pc:sldMkLst>
      </pc:sldChg>
      <pc:sldChg chg="delSp modSp mod">
        <pc:chgData name="Akash Sharma" userId="be51dc791c996f8c" providerId="LiveId" clId="{4BE46AEF-FBA1-4FFF-BAEB-0C61E9CC7983}" dt="2022-06-29T20:21:49.914" v="7490" actId="14100"/>
        <pc:sldMkLst>
          <pc:docMk/>
          <pc:sldMk cId="0" sldId="266"/>
        </pc:sldMkLst>
        <pc:spChg chg="del mod">
          <ac:chgData name="Akash Sharma" userId="be51dc791c996f8c" providerId="LiveId" clId="{4BE46AEF-FBA1-4FFF-BAEB-0C61E9CC7983}" dt="2022-06-28T22:29:31.962" v="6346" actId="478"/>
          <ac:spMkLst>
            <pc:docMk/>
            <pc:sldMk cId="0" sldId="266"/>
            <ac:spMk id="592" creationId="{00000000-0000-0000-0000-000000000000}"/>
          </ac:spMkLst>
        </pc:spChg>
        <pc:spChg chg="mod">
          <ac:chgData name="Akash Sharma" userId="be51dc791c996f8c" providerId="LiveId" clId="{4BE46AEF-FBA1-4FFF-BAEB-0C61E9CC7983}" dt="2022-06-29T20:21:49.914" v="7490" actId="14100"/>
          <ac:spMkLst>
            <pc:docMk/>
            <pc:sldMk cId="0" sldId="266"/>
            <ac:spMk id="593" creationId="{00000000-0000-0000-0000-000000000000}"/>
          </ac:spMkLst>
        </pc:spChg>
      </pc:sldChg>
      <pc:sldChg chg="del">
        <pc:chgData name="Akash Sharma" userId="be51dc791c996f8c" providerId="LiveId" clId="{4BE46AEF-FBA1-4FFF-BAEB-0C61E9CC7983}" dt="2022-06-28T22:30:00.169" v="6393" actId="47"/>
        <pc:sldMkLst>
          <pc:docMk/>
          <pc:sldMk cId="0" sldId="267"/>
        </pc:sldMkLst>
      </pc:sldChg>
      <pc:sldChg chg="del">
        <pc:chgData name="Akash Sharma" userId="be51dc791c996f8c" providerId="LiveId" clId="{4BE46AEF-FBA1-4FFF-BAEB-0C61E9CC7983}" dt="2022-06-28T22:30:01.069" v="6394" actId="47"/>
        <pc:sldMkLst>
          <pc:docMk/>
          <pc:sldMk cId="0" sldId="268"/>
        </pc:sldMkLst>
      </pc:sldChg>
      <pc:sldChg chg="del">
        <pc:chgData name="Akash Sharma" userId="be51dc791c996f8c" providerId="LiveId" clId="{4BE46AEF-FBA1-4FFF-BAEB-0C61E9CC7983}" dt="2022-06-28T22:30:01.628" v="6395" actId="47"/>
        <pc:sldMkLst>
          <pc:docMk/>
          <pc:sldMk cId="0" sldId="269"/>
        </pc:sldMkLst>
      </pc:sldChg>
      <pc:sldChg chg="del">
        <pc:chgData name="Akash Sharma" userId="be51dc791c996f8c" providerId="LiveId" clId="{4BE46AEF-FBA1-4FFF-BAEB-0C61E9CC7983}" dt="2022-06-28T22:30:02.276" v="6396" actId="47"/>
        <pc:sldMkLst>
          <pc:docMk/>
          <pc:sldMk cId="0" sldId="270"/>
        </pc:sldMkLst>
      </pc:sldChg>
      <pc:sldChg chg="del">
        <pc:chgData name="Akash Sharma" userId="be51dc791c996f8c" providerId="LiveId" clId="{4BE46AEF-FBA1-4FFF-BAEB-0C61E9CC7983}" dt="2022-06-28T22:30:02.924" v="6397" actId="47"/>
        <pc:sldMkLst>
          <pc:docMk/>
          <pc:sldMk cId="0" sldId="271"/>
        </pc:sldMkLst>
      </pc:sldChg>
      <pc:sldChg chg="del">
        <pc:chgData name="Akash Sharma" userId="be51dc791c996f8c" providerId="LiveId" clId="{4BE46AEF-FBA1-4FFF-BAEB-0C61E9CC7983}" dt="2022-06-28T22:30:03.493" v="6398" actId="47"/>
        <pc:sldMkLst>
          <pc:docMk/>
          <pc:sldMk cId="0" sldId="272"/>
        </pc:sldMkLst>
      </pc:sldChg>
      <pc:sldChg chg="del">
        <pc:chgData name="Akash Sharma" userId="be51dc791c996f8c" providerId="LiveId" clId="{4BE46AEF-FBA1-4FFF-BAEB-0C61E9CC7983}" dt="2022-06-28T22:30:04.102" v="6399" actId="47"/>
        <pc:sldMkLst>
          <pc:docMk/>
          <pc:sldMk cId="0" sldId="273"/>
        </pc:sldMkLst>
      </pc:sldChg>
      <pc:sldChg chg="del">
        <pc:chgData name="Akash Sharma" userId="be51dc791c996f8c" providerId="LiveId" clId="{4BE46AEF-FBA1-4FFF-BAEB-0C61E9CC7983}" dt="2022-06-28T22:30:04.655" v="6400" actId="47"/>
        <pc:sldMkLst>
          <pc:docMk/>
          <pc:sldMk cId="0" sldId="274"/>
        </pc:sldMkLst>
      </pc:sldChg>
      <pc:sldChg chg="del">
        <pc:chgData name="Akash Sharma" userId="be51dc791c996f8c" providerId="LiveId" clId="{4BE46AEF-FBA1-4FFF-BAEB-0C61E9CC7983}" dt="2022-06-28T22:30:05.097" v="6401" actId="47"/>
        <pc:sldMkLst>
          <pc:docMk/>
          <pc:sldMk cId="0" sldId="275"/>
        </pc:sldMkLst>
      </pc:sldChg>
      <pc:sldChg chg="del">
        <pc:chgData name="Akash Sharma" userId="be51dc791c996f8c" providerId="LiveId" clId="{4BE46AEF-FBA1-4FFF-BAEB-0C61E9CC7983}" dt="2022-06-28T22:30:05.616" v="6402" actId="47"/>
        <pc:sldMkLst>
          <pc:docMk/>
          <pc:sldMk cId="0" sldId="276"/>
        </pc:sldMkLst>
      </pc:sldChg>
      <pc:sldChg chg="del">
        <pc:chgData name="Akash Sharma" userId="be51dc791c996f8c" providerId="LiveId" clId="{4BE46AEF-FBA1-4FFF-BAEB-0C61E9CC7983}" dt="2022-06-28T22:30:06.183" v="6403" actId="47"/>
        <pc:sldMkLst>
          <pc:docMk/>
          <pc:sldMk cId="0" sldId="277"/>
        </pc:sldMkLst>
      </pc:sldChg>
      <pc:sldChg chg="del">
        <pc:chgData name="Akash Sharma" userId="be51dc791c996f8c" providerId="LiveId" clId="{4BE46AEF-FBA1-4FFF-BAEB-0C61E9CC7983}" dt="2022-06-28T22:30:06.788" v="6404" actId="47"/>
        <pc:sldMkLst>
          <pc:docMk/>
          <pc:sldMk cId="0" sldId="278"/>
        </pc:sldMkLst>
      </pc:sldChg>
      <pc:sldChg chg="del">
        <pc:chgData name="Akash Sharma" userId="be51dc791c996f8c" providerId="LiveId" clId="{4BE46AEF-FBA1-4FFF-BAEB-0C61E9CC7983}" dt="2022-06-28T22:30:07.458" v="6405" actId="47"/>
        <pc:sldMkLst>
          <pc:docMk/>
          <pc:sldMk cId="0" sldId="279"/>
        </pc:sldMkLst>
      </pc:sldChg>
      <pc:sldChg chg="del">
        <pc:chgData name="Akash Sharma" userId="be51dc791c996f8c" providerId="LiveId" clId="{4BE46AEF-FBA1-4FFF-BAEB-0C61E9CC7983}" dt="2022-06-28T22:30:08.148" v="6406" actId="47"/>
        <pc:sldMkLst>
          <pc:docMk/>
          <pc:sldMk cId="0" sldId="280"/>
        </pc:sldMkLst>
      </pc:sldChg>
      <pc:sldChg chg="del">
        <pc:chgData name="Akash Sharma" userId="be51dc791c996f8c" providerId="LiveId" clId="{4BE46AEF-FBA1-4FFF-BAEB-0C61E9CC7983}" dt="2022-06-28T22:30:08.842" v="6407" actId="47"/>
        <pc:sldMkLst>
          <pc:docMk/>
          <pc:sldMk cId="0" sldId="281"/>
        </pc:sldMkLst>
      </pc:sldChg>
      <pc:sldChg chg="del">
        <pc:chgData name="Akash Sharma" userId="be51dc791c996f8c" providerId="LiveId" clId="{4BE46AEF-FBA1-4FFF-BAEB-0C61E9CC7983}" dt="2022-06-28T22:30:09.336" v="6408" actId="47"/>
        <pc:sldMkLst>
          <pc:docMk/>
          <pc:sldMk cId="0" sldId="282"/>
        </pc:sldMkLst>
      </pc:sldChg>
      <pc:sldChg chg="del">
        <pc:chgData name="Akash Sharma" userId="be51dc791c996f8c" providerId="LiveId" clId="{4BE46AEF-FBA1-4FFF-BAEB-0C61E9CC7983}" dt="2022-06-28T22:30:09.782" v="6409" actId="47"/>
        <pc:sldMkLst>
          <pc:docMk/>
          <pc:sldMk cId="0" sldId="283"/>
        </pc:sldMkLst>
      </pc:sldChg>
      <pc:sldChg chg="del">
        <pc:chgData name="Akash Sharma" userId="be51dc791c996f8c" providerId="LiveId" clId="{4BE46AEF-FBA1-4FFF-BAEB-0C61E9CC7983}" dt="2022-06-28T22:30:10.329" v="6410" actId="47"/>
        <pc:sldMkLst>
          <pc:docMk/>
          <pc:sldMk cId="0" sldId="284"/>
        </pc:sldMkLst>
      </pc:sldChg>
      <pc:sldChg chg="del">
        <pc:chgData name="Akash Sharma" userId="be51dc791c996f8c" providerId="LiveId" clId="{4BE46AEF-FBA1-4FFF-BAEB-0C61E9CC7983}" dt="2022-06-28T22:30:10.720" v="6411" actId="47"/>
        <pc:sldMkLst>
          <pc:docMk/>
          <pc:sldMk cId="0" sldId="285"/>
        </pc:sldMkLst>
      </pc:sldChg>
      <pc:sldChg chg="del">
        <pc:chgData name="Akash Sharma" userId="be51dc791c996f8c" providerId="LiveId" clId="{4BE46AEF-FBA1-4FFF-BAEB-0C61E9CC7983}" dt="2022-06-28T22:30:11.443" v="6412" actId="47"/>
        <pc:sldMkLst>
          <pc:docMk/>
          <pc:sldMk cId="0" sldId="286"/>
        </pc:sldMkLst>
      </pc:sldChg>
      <pc:sldChg chg="del">
        <pc:chgData name="Akash Sharma" userId="be51dc791c996f8c" providerId="LiveId" clId="{4BE46AEF-FBA1-4FFF-BAEB-0C61E9CC7983}" dt="2022-06-28T22:30:11.949" v="6413" actId="47"/>
        <pc:sldMkLst>
          <pc:docMk/>
          <pc:sldMk cId="0" sldId="287"/>
        </pc:sldMkLst>
      </pc:sldChg>
      <pc:sldChg chg="del">
        <pc:chgData name="Akash Sharma" userId="be51dc791c996f8c" providerId="LiveId" clId="{4BE46AEF-FBA1-4FFF-BAEB-0C61E9CC7983}" dt="2022-06-28T22:30:12.337" v="6414" actId="47"/>
        <pc:sldMkLst>
          <pc:docMk/>
          <pc:sldMk cId="0" sldId="288"/>
        </pc:sldMkLst>
      </pc:sldChg>
      <pc:sldChg chg="del">
        <pc:chgData name="Akash Sharma" userId="be51dc791c996f8c" providerId="LiveId" clId="{4BE46AEF-FBA1-4FFF-BAEB-0C61E9CC7983}" dt="2022-06-28T22:30:12.795" v="6415" actId="47"/>
        <pc:sldMkLst>
          <pc:docMk/>
          <pc:sldMk cId="0" sldId="289"/>
        </pc:sldMkLst>
      </pc:sldChg>
      <pc:sldChg chg="del">
        <pc:chgData name="Akash Sharma" userId="be51dc791c996f8c" providerId="LiveId" clId="{4BE46AEF-FBA1-4FFF-BAEB-0C61E9CC7983}" dt="2022-06-28T22:30:13.247" v="6416" actId="47"/>
        <pc:sldMkLst>
          <pc:docMk/>
          <pc:sldMk cId="0" sldId="290"/>
        </pc:sldMkLst>
      </pc:sldChg>
      <pc:sldChg chg="del">
        <pc:chgData name="Akash Sharma" userId="be51dc791c996f8c" providerId="LiveId" clId="{4BE46AEF-FBA1-4FFF-BAEB-0C61E9CC7983}" dt="2022-06-28T22:30:13.639" v="6417" actId="47"/>
        <pc:sldMkLst>
          <pc:docMk/>
          <pc:sldMk cId="0" sldId="291"/>
        </pc:sldMkLst>
      </pc:sldChg>
      <pc:sldChg chg="del">
        <pc:chgData name="Akash Sharma" userId="be51dc791c996f8c" providerId="LiveId" clId="{4BE46AEF-FBA1-4FFF-BAEB-0C61E9CC7983}" dt="2022-06-28T22:30:14.131" v="6418" actId="47"/>
        <pc:sldMkLst>
          <pc:docMk/>
          <pc:sldMk cId="0" sldId="292"/>
        </pc:sldMkLst>
      </pc:sldChg>
      <pc:sldChg chg="del">
        <pc:chgData name="Akash Sharma" userId="be51dc791c996f8c" providerId="LiveId" clId="{4BE46AEF-FBA1-4FFF-BAEB-0C61E9CC7983}" dt="2022-06-28T22:30:14.666" v="6419" actId="47"/>
        <pc:sldMkLst>
          <pc:docMk/>
          <pc:sldMk cId="0" sldId="293"/>
        </pc:sldMkLst>
      </pc:sldChg>
      <pc:sldChg chg="del">
        <pc:chgData name="Akash Sharma" userId="be51dc791c996f8c" providerId="LiveId" clId="{4BE46AEF-FBA1-4FFF-BAEB-0C61E9CC7983}" dt="2022-06-28T22:30:15.115" v="6420" actId="47"/>
        <pc:sldMkLst>
          <pc:docMk/>
          <pc:sldMk cId="0" sldId="294"/>
        </pc:sldMkLst>
      </pc:sldChg>
      <pc:sldChg chg="del">
        <pc:chgData name="Akash Sharma" userId="be51dc791c996f8c" providerId="LiveId" clId="{4BE46AEF-FBA1-4FFF-BAEB-0C61E9CC7983}" dt="2022-06-28T22:30:15.600" v="6421" actId="47"/>
        <pc:sldMkLst>
          <pc:docMk/>
          <pc:sldMk cId="0" sldId="295"/>
        </pc:sldMkLst>
      </pc:sldChg>
      <pc:sldChg chg="del">
        <pc:chgData name="Akash Sharma" userId="be51dc791c996f8c" providerId="LiveId" clId="{4BE46AEF-FBA1-4FFF-BAEB-0C61E9CC7983}" dt="2022-06-28T22:30:16.118" v="6422" actId="47"/>
        <pc:sldMkLst>
          <pc:docMk/>
          <pc:sldMk cId="0" sldId="296"/>
        </pc:sldMkLst>
      </pc:sldChg>
      <pc:sldChg chg="del">
        <pc:chgData name="Akash Sharma" userId="be51dc791c996f8c" providerId="LiveId" clId="{4BE46AEF-FBA1-4FFF-BAEB-0C61E9CC7983}" dt="2022-06-28T22:30:16.581" v="6423" actId="47"/>
        <pc:sldMkLst>
          <pc:docMk/>
          <pc:sldMk cId="0" sldId="297"/>
        </pc:sldMkLst>
      </pc:sldChg>
      <pc:sldChg chg="del">
        <pc:chgData name="Akash Sharma" userId="be51dc791c996f8c" providerId="LiveId" clId="{4BE46AEF-FBA1-4FFF-BAEB-0C61E9CC7983}" dt="2022-06-28T22:30:16.977" v="6424" actId="47"/>
        <pc:sldMkLst>
          <pc:docMk/>
          <pc:sldMk cId="0" sldId="298"/>
        </pc:sldMkLst>
      </pc:sldChg>
      <pc:sldChg chg="del">
        <pc:chgData name="Akash Sharma" userId="be51dc791c996f8c" providerId="LiveId" clId="{4BE46AEF-FBA1-4FFF-BAEB-0C61E9CC7983}" dt="2022-06-28T22:30:18.194" v="6425" actId="47"/>
        <pc:sldMkLst>
          <pc:docMk/>
          <pc:sldMk cId="0" sldId="299"/>
        </pc:sldMkLst>
      </pc:sldChg>
      <pc:sldChg chg="modSp add mod ord modShow">
        <pc:chgData name="Akash Sharma" userId="be51dc791c996f8c" providerId="LiveId" clId="{4BE46AEF-FBA1-4FFF-BAEB-0C61E9CC7983}" dt="2022-06-29T19:39:43.457" v="7169" actId="729"/>
        <pc:sldMkLst>
          <pc:docMk/>
          <pc:sldMk cId="3512586799" sldId="300"/>
        </pc:sldMkLst>
        <pc:spChg chg="mod">
          <ac:chgData name="Akash Sharma" userId="be51dc791c996f8c" providerId="LiveId" clId="{4BE46AEF-FBA1-4FFF-BAEB-0C61E9CC7983}" dt="2022-06-27T22:12:20.239" v="244" actId="20577"/>
          <ac:spMkLst>
            <pc:docMk/>
            <pc:sldMk cId="3512586799" sldId="300"/>
            <ac:spMk id="229" creationId="{00000000-0000-0000-0000-000000000000}"/>
          </ac:spMkLst>
        </pc:spChg>
        <pc:spChg chg="mod">
          <ac:chgData name="Akash Sharma" userId="be51dc791c996f8c" providerId="LiveId" clId="{4BE46AEF-FBA1-4FFF-BAEB-0C61E9CC7983}" dt="2022-06-29T11:19:29.605" v="6786" actId="20577"/>
          <ac:spMkLst>
            <pc:docMk/>
            <pc:sldMk cId="3512586799" sldId="300"/>
            <ac:spMk id="230" creationId="{00000000-0000-0000-0000-000000000000}"/>
          </ac:spMkLst>
        </pc:spChg>
      </pc:sldChg>
      <pc:sldChg chg="addSp delSp modSp add mod ord">
        <pc:chgData name="Akash Sharma" userId="be51dc791c996f8c" providerId="LiveId" clId="{4BE46AEF-FBA1-4FFF-BAEB-0C61E9CC7983}" dt="2022-06-30T11:48:33.934" v="8383"/>
        <pc:sldMkLst>
          <pc:docMk/>
          <pc:sldMk cId="1686349170" sldId="301"/>
        </pc:sldMkLst>
        <pc:spChg chg="mod">
          <ac:chgData name="Akash Sharma" userId="be51dc791c996f8c" providerId="LiveId" clId="{4BE46AEF-FBA1-4FFF-BAEB-0C61E9CC7983}" dt="2022-06-28T10:13:17.716" v="1545"/>
          <ac:spMkLst>
            <pc:docMk/>
            <pc:sldMk cId="1686349170" sldId="301"/>
            <ac:spMk id="5" creationId="{7A6A8012-ACE4-4017-8CF4-C4B46E587443}"/>
          </ac:spMkLst>
        </pc:spChg>
        <pc:spChg chg="mod">
          <ac:chgData name="Akash Sharma" userId="be51dc791c996f8c" providerId="LiveId" clId="{4BE46AEF-FBA1-4FFF-BAEB-0C61E9CC7983}" dt="2022-06-28T10:13:17.716" v="1545"/>
          <ac:spMkLst>
            <pc:docMk/>
            <pc:sldMk cId="1686349170" sldId="301"/>
            <ac:spMk id="7" creationId="{C189FC15-6107-4C7D-80F4-1EC36947C5AC}"/>
          </ac:spMkLst>
        </pc:spChg>
        <pc:spChg chg="mod">
          <ac:chgData name="Akash Sharma" userId="be51dc791c996f8c" providerId="LiveId" clId="{4BE46AEF-FBA1-4FFF-BAEB-0C61E9CC7983}" dt="2022-06-28T10:13:17.716" v="1545"/>
          <ac:spMkLst>
            <pc:docMk/>
            <pc:sldMk cId="1686349170" sldId="301"/>
            <ac:spMk id="8" creationId="{6C41383F-D96D-4773-8D4F-82B38514942C}"/>
          </ac:spMkLst>
        </pc:spChg>
        <pc:spChg chg="mod">
          <ac:chgData name="Akash Sharma" userId="be51dc791c996f8c" providerId="LiveId" clId="{4BE46AEF-FBA1-4FFF-BAEB-0C61E9CC7983}" dt="2022-06-28T10:13:17.716" v="1545"/>
          <ac:spMkLst>
            <pc:docMk/>
            <pc:sldMk cId="1686349170" sldId="301"/>
            <ac:spMk id="9" creationId="{6AF737FC-788E-4361-97B3-576F9C6D1C6F}"/>
          </ac:spMkLst>
        </pc:spChg>
        <pc:spChg chg="mod">
          <ac:chgData name="Akash Sharma" userId="be51dc791c996f8c" providerId="LiveId" clId="{4BE46AEF-FBA1-4FFF-BAEB-0C61E9CC7983}" dt="2022-06-28T10:13:17.716" v="1545"/>
          <ac:spMkLst>
            <pc:docMk/>
            <pc:sldMk cId="1686349170" sldId="301"/>
            <ac:spMk id="10" creationId="{6BD1F7BD-3D2F-4241-AD1C-5F83C9282DEA}"/>
          </ac:spMkLst>
        </pc:spChg>
        <pc:spChg chg="mod">
          <ac:chgData name="Akash Sharma" userId="be51dc791c996f8c" providerId="LiveId" clId="{4BE46AEF-FBA1-4FFF-BAEB-0C61E9CC7983}" dt="2022-06-28T10:13:17.716" v="1545"/>
          <ac:spMkLst>
            <pc:docMk/>
            <pc:sldMk cId="1686349170" sldId="301"/>
            <ac:spMk id="11" creationId="{9074E2F5-BEFA-4D50-B02A-898F81BF3A80}"/>
          </ac:spMkLst>
        </pc:spChg>
        <pc:spChg chg="mod">
          <ac:chgData name="Akash Sharma" userId="be51dc791c996f8c" providerId="LiveId" clId="{4BE46AEF-FBA1-4FFF-BAEB-0C61E9CC7983}" dt="2022-06-28T10:13:17.716" v="1545"/>
          <ac:spMkLst>
            <pc:docMk/>
            <pc:sldMk cId="1686349170" sldId="301"/>
            <ac:spMk id="12" creationId="{3A180A39-85F9-46F7-AD94-B4787C31BB6E}"/>
          </ac:spMkLst>
        </pc:spChg>
        <pc:spChg chg="mod">
          <ac:chgData name="Akash Sharma" userId="be51dc791c996f8c" providerId="LiveId" clId="{4BE46AEF-FBA1-4FFF-BAEB-0C61E9CC7983}" dt="2022-06-28T10:13:17.716" v="1545"/>
          <ac:spMkLst>
            <pc:docMk/>
            <pc:sldMk cId="1686349170" sldId="301"/>
            <ac:spMk id="13" creationId="{7D931067-D2EE-4FD1-8042-40BF49281D25}"/>
          </ac:spMkLst>
        </pc:spChg>
        <pc:spChg chg="mod">
          <ac:chgData name="Akash Sharma" userId="be51dc791c996f8c" providerId="LiveId" clId="{4BE46AEF-FBA1-4FFF-BAEB-0C61E9CC7983}" dt="2022-06-28T10:13:17.716" v="1545"/>
          <ac:spMkLst>
            <pc:docMk/>
            <pc:sldMk cId="1686349170" sldId="301"/>
            <ac:spMk id="14" creationId="{211263A4-505D-4AFB-B833-9F8639B5F45A}"/>
          </ac:spMkLst>
        </pc:spChg>
        <pc:spChg chg="mod">
          <ac:chgData name="Akash Sharma" userId="be51dc791c996f8c" providerId="LiveId" clId="{4BE46AEF-FBA1-4FFF-BAEB-0C61E9CC7983}" dt="2022-06-28T10:13:17.716" v="1545"/>
          <ac:spMkLst>
            <pc:docMk/>
            <pc:sldMk cId="1686349170" sldId="301"/>
            <ac:spMk id="15" creationId="{4945A95F-F18C-49A4-BF39-386ECF36AFDC}"/>
          </ac:spMkLst>
        </pc:spChg>
        <pc:spChg chg="mod">
          <ac:chgData name="Akash Sharma" userId="be51dc791c996f8c" providerId="LiveId" clId="{4BE46AEF-FBA1-4FFF-BAEB-0C61E9CC7983}" dt="2022-06-28T10:13:17.716" v="1545"/>
          <ac:spMkLst>
            <pc:docMk/>
            <pc:sldMk cId="1686349170" sldId="301"/>
            <ac:spMk id="16" creationId="{A497D132-C997-49B0-92E3-BA00D8AAC7D6}"/>
          </ac:spMkLst>
        </pc:spChg>
        <pc:spChg chg="mod">
          <ac:chgData name="Akash Sharma" userId="be51dc791c996f8c" providerId="LiveId" clId="{4BE46AEF-FBA1-4FFF-BAEB-0C61E9CC7983}" dt="2022-06-28T10:13:17.716" v="1545"/>
          <ac:spMkLst>
            <pc:docMk/>
            <pc:sldMk cId="1686349170" sldId="301"/>
            <ac:spMk id="17" creationId="{F9CC4ADF-A713-4085-B65F-87E273560D7E}"/>
          </ac:spMkLst>
        </pc:spChg>
        <pc:spChg chg="mod">
          <ac:chgData name="Akash Sharma" userId="be51dc791c996f8c" providerId="LiveId" clId="{4BE46AEF-FBA1-4FFF-BAEB-0C61E9CC7983}" dt="2022-06-28T10:13:17.716" v="1545"/>
          <ac:spMkLst>
            <pc:docMk/>
            <pc:sldMk cId="1686349170" sldId="301"/>
            <ac:spMk id="18" creationId="{632DEC59-2C4F-4BFA-B567-D0EFEED5903A}"/>
          </ac:spMkLst>
        </pc:spChg>
        <pc:spChg chg="mod">
          <ac:chgData name="Akash Sharma" userId="be51dc791c996f8c" providerId="LiveId" clId="{4BE46AEF-FBA1-4FFF-BAEB-0C61E9CC7983}" dt="2022-06-28T10:13:17.716" v="1545"/>
          <ac:spMkLst>
            <pc:docMk/>
            <pc:sldMk cId="1686349170" sldId="301"/>
            <ac:spMk id="19" creationId="{4E48C020-1B91-4A21-BFFD-5C5D447ACA3C}"/>
          </ac:spMkLst>
        </pc:spChg>
        <pc:spChg chg="mod">
          <ac:chgData name="Akash Sharma" userId="be51dc791c996f8c" providerId="LiveId" clId="{4BE46AEF-FBA1-4FFF-BAEB-0C61E9CC7983}" dt="2022-06-28T10:13:17.716" v="1545"/>
          <ac:spMkLst>
            <pc:docMk/>
            <pc:sldMk cId="1686349170" sldId="301"/>
            <ac:spMk id="20" creationId="{A982071E-9736-4936-A1C1-B5FD3A1A9CA0}"/>
          </ac:spMkLst>
        </pc:spChg>
        <pc:spChg chg="mod">
          <ac:chgData name="Akash Sharma" userId="be51dc791c996f8c" providerId="LiveId" clId="{4BE46AEF-FBA1-4FFF-BAEB-0C61E9CC7983}" dt="2022-06-28T10:13:17.716" v="1545"/>
          <ac:spMkLst>
            <pc:docMk/>
            <pc:sldMk cId="1686349170" sldId="301"/>
            <ac:spMk id="21" creationId="{EC87957B-6AFE-4BAB-8A21-446EE4612047}"/>
          </ac:spMkLst>
        </pc:spChg>
        <pc:spChg chg="mod">
          <ac:chgData name="Akash Sharma" userId="be51dc791c996f8c" providerId="LiveId" clId="{4BE46AEF-FBA1-4FFF-BAEB-0C61E9CC7983}" dt="2022-06-28T10:13:17.716" v="1545"/>
          <ac:spMkLst>
            <pc:docMk/>
            <pc:sldMk cId="1686349170" sldId="301"/>
            <ac:spMk id="22" creationId="{2B17E387-98E7-4094-80B4-F50943BE8A8A}"/>
          </ac:spMkLst>
        </pc:spChg>
        <pc:spChg chg="mod">
          <ac:chgData name="Akash Sharma" userId="be51dc791c996f8c" providerId="LiveId" clId="{4BE46AEF-FBA1-4FFF-BAEB-0C61E9CC7983}" dt="2022-06-28T10:13:17.716" v="1545"/>
          <ac:spMkLst>
            <pc:docMk/>
            <pc:sldMk cId="1686349170" sldId="301"/>
            <ac:spMk id="23" creationId="{74A0D51F-EF14-4859-BE62-8B24510E2648}"/>
          </ac:spMkLst>
        </pc:spChg>
        <pc:spChg chg="mod">
          <ac:chgData name="Akash Sharma" userId="be51dc791c996f8c" providerId="LiveId" clId="{4BE46AEF-FBA1-4FFF-BAEB-0C61E9CC7983}" dt="2022-06-28T10:13:17.716" v="1545"/>
          <ac:spMkLst>
            <pc:docMk/>
            <pc:sldMk cId="1686349170" sldId="301"/>
            <ac:spMk id="24" creationId="{40EF3817-E879-4DEB-B8B6-8BA39A4134FA}"/>
          </ac:spMkLst>
        </pc:spChg>
        <pc:spChg chg="mod">
          <ac:chgData name="Akash Sharma" userId="be51dc791c996f8c" providerId="LiveId" clId="{4BE46AEF-FBA1-4FFF-BAEB-0C61E9CC7983}" dt="2022-06-28T10:13:17.716" v="1545"/>
          <ac:spMkLst>
            <pc:docMk/>
            <pc:sldMk cId="1686349170" sldId="301"/>
            <ac:spMk id="25" creationId="{A6E43905-16B3-42DB-B3C6-606CA0D93CC0}"/>
          </ac:spMkLst>
        </pc:spChg>
        <pc:spChg chg="mod">
          <ac:chgData name="Akash Sharma" userId="be51dc791c996f8c" providerId="LiveId" clId="{4BE46AEF-FBA1-4FFF-BAEB-0C61E9CC7983}" dt="2022-06-28T10:13:17.716" v="1545"/>
          <ac:spMkLst>
            <pc:docMk/>
            <pc:sldMk cId="1686349170" sldId="301"/>
            <ac:spMk id="26" creationId="{F7093588-9798-45E3-B6B4-5DA94A21FBE3}"/>
          </ac:spMkLst>
        </pc:spChg>
        <pc:spChg chg="mod">
          <ac:chgData name="Akash Sharma" userId="be51dc791c996f8c" providerId="LiveId" clId="{4BE46AEF-FBA1-4FFF-BAEB-0C61E9CC7983}" dt="2022-06-28T10:13:17.716" v="1545"/>
          <ac:spMkLst>
            <pc:docMk/>
            <pc:sldMk cId="1686349170" sldId="301"/>
            <ac:spMk id="27" creationId="{121FA212-FC20-4740-8A5D-8D670BC8EC64}"/>
          </ac:spMkLst>
        </pc:spChg>
        <pc:spChg chg="mod">
          <ac:chgData name="Akash Sharma" userId="be51dc791c996f8c" providerId="LiveId" clId="{4BE46AEF-FBA1-4FFF-BAEB-0C61E9CC7983}" dt="2022-06-28T10:13:17.716" v="1545"/>
          <ac:spMkLst>
            <pc:docMk/>
            <pc:sldMk cId="1686349170" sldId="301"/>
            <ac:spMk id="28" creationId="{049A96A7-31A5-4533-B433-DDD4A5E4FF44}"/>
          </ac:spMkLst>
        </pc:spChg>
        <pc:spChg chg="mod">
          <ac:chgData name="Akash Sharma" userId="be51dc791c996f8c" providerId="LiveId" clId="{4BE46AEF-FBA1-4FFF-BAEB-0C61E9CC7983}" dt="2022-06-28T10:13:17.716" v="1545"/>
          <ac:spMkLst>
            <pc:docMk/>
            <pc:sldMk cId="1686349170" sldId="301"/>
            <ac:spMk id="29" creationId="{60EEC371-9B53-476E-B4E8-EE85A1D0F126}"/>
          </ac:spMkLst>
        </pc:spChg>
        <pc:spChg chg="mod">
          <ac:chgData name="Akash Sharma" userId="be51dc791c996f8c" providerId="LiveId" clId="{4BE46AEF-FBA1-4FFF-BAEB-0C61E9CC7983}" dt="2022-06-28T10:13:17.716" v="1545"/>
          <ac:spMkLst>
            <pc:docMk/>
            <pc:sldMk cId="1686349170" sldId="301"/>
            <ac:spMk id="30" creationId="{6AF536F1-D88B-44FD-9B26-542DEFFD3383}"/>
          </ac:spMkLst>
        </pc:spChg>
        <pc:spChg chg="mod">
          <ac:chgData name="Akash Sharma" userId="be51dc791c996f8c" providerId="LiveId" clId="{4BE46AEF-FBA1-4FFF-BAEB-0C61E9CC7983}" dt="2022-06-28T10:13:17.716" v="1545"/>
          <ac:spMkLst>
            <pc:docMk/>
            <pc:sldMk cId="1686349170" sldId="301"/>
            <ac:spMk id="31" creationId="{5105154E-80DC-44A4-9C65-A2F332330902}"/>
          </ac:spMkLst>
        </pc:spChg>
        <pc:spChg chg="mod">
          <ac:chgData name="Akash Sharma" userId="be51dc791c996f8c" providerId="LiveId" clId="{4BE46AEF-FBA1-4FFF-BAEB-0C61E9CC7983}" dt="2022-06-28T10:13:17.716" v="1545"/>
          <ac:spMkLst>
            <pc:docMk/>
            <pc:sldMk cId="1686349170" sldId="301"/>
            <ac:spMk id="32" creationId="{47E2CF2C-103D-43BF-9830-506C2375A0A0}"/>
          </ac:spMkLst>
        </pc:spChg>
        <pc:spChg chg="mod">
          <ac:chgData name="Akash Sharma" userId="be51dc791c996f8c" providerId="LiveId" clId="{4BE46AEF-FBA1-4FFF-BAEB-0C61E9CC7983}" dt="2022-06-28T10:13:17.716" v="1545"/>
          <ac:spMkLst>
            <pc:docMk/>
            <pc:sldMk cId="1686349170" sldId="301"/>
            <ac:spMk id="33" creationId="{8ED195EC-B4A3-4412-B459-FCCC0F6061E0}"/>
          </ac:spMkLst>
        </pc:spChg>
        <pc:spChg chg="mod">
          <ac:chgData name="Akash Sharma" userId="be51dc791c996f8c" providerId="LiveId" clId="{4BE46AEF-FBA1-4FFF-BAEB-0C61E9CC7983}" dt="2022-06-28T10:13:17.716" v="1545"/>
          <ac:spMkLst>
            <pc:docMk/>
            <pc:sldMk cId="1686349170" sldId="301"/>
            <ac:spMk id="34" creationId="{D58F5B88-3950-40A7-BE40-65AD8836516B}"/>
          </ac:spMkLst>
        </pc:spChg>
        <pc:spChg chg="mod">
          <ac:chgData name="Akash Sharma" userId="be51dc791c996f8c" providerId="LiveId" clId="{4BE46AEF-FBA1-4FFF-BAEB-0C61E9CC7983}" dt="2022-06-28T10:13:17.716" v="1545"/>
          <ac:spMkLst>
            <pc:docMk/>
            <pc:sldMk cId="1686349170" sldId="301"/>
            <ac:spMk id="35" creationId="{DFCC60F9-7F0C-43F0-9C59-829DFBC0AC9A}"/>
          </ac:spMkLst>
        </pc:spChg>
        <pc:spChg chg="mod">
          <ac:chgData name="Akash Sharma" userId="be51dc791c996f8c" providerId="LiveId" clId="{4BE46AEF-FBA1-4FFF-BAEB-0C61E9CC7983}" dt="2022-06-28T10:13:17.716" v="1545"/>
          <ac:spMkLst>
            <pc:docMk/>
            <pc:sldMk cId="1686349170" sldId="301"/>
            <ac:spMk id="36" creationId="{9FD622C8-5C22-448A-8BC7-6FC4BFCB5700}"/>
          </ac:spMkLst>
        </pc:spChg>
        <pc:spChg chg="mod">
          <ac:chgData name="Akash Sharma" userId="be51dc791c996f8c" providerId="LiveId" clId="{4BE46AEF-FBA1-4FFF-BAEB-0C61E9CC7983}" dt="2022-06-28T10:13:17.716" v="1545"/>
          <ac:spMkLst>
            <pc:docMk/>
            <pc:sldMk cId="1686349170" sldId="301"/>
            <ac:spMk id="37" creationId="{B9975886-8923-4128-A647-1F29E7385F47}"/>
          </ac:spMkLst>
        </pc:spChg>
        <pc:spChg chg="mod">
          <ac:chgData name="Akash Sharma" userId="be51dc791c996f8c" providerId="LiveId" clId="{4BE46AEF-FBA1-4FFF-BAEB-0C61E9CC7983}" dt="2022-06-28T10:13:17.716" v="1545"/>
          <ac:spMkLst>
            <pc:docMk/>
            <pc:sldMk cId="1686349170" sldId="301"/>
            <ac:spMk id="38" creationId="{D3D97772-532C-4FF9-9343-AF3E7E6A43E9}"/>
          </ac:spMkLst>
        </pc:spChg>
        <pc:spChg chg="mod">
          <ac:chgData name="Akash Sharma" userId="be51dc791c996f8c" providerId="LiveId" clId="{4BE46AEF-FBA1-4FFF-BAEB-0C61E9CC7983}" dt="2022-06-28T10:13:17.716" v="1545"/>
          <ac:spMkLst>
            <pc:docMk/>
            <pc:sldMk cId="1686349170" sldId="301"/>
            <ac:spMk id="39" creationId="{7BF31CC3-733A-4448-AADA-77E281F9396F}"/>
          </ac:spMkLst>
        </pc:spChg>
        <pc:spChg chg="mod">
          <ac:chgData name="Akash Sharma" userId="be51dc791c996f8c" providerId="LiveId" clId="{4BE46AEF-FBA1-4FFF-BAEB-0C61E9CC7983}" dt="2022-06-28T10:13:17.716" v="1545"/>
          <ac:spMkLst>
            <pc:docMk/>
            <pc:sldMk cId="1686349170" sldId="301"/>
            <ac:spMk id="40" creationId="{50669FBD-5979-49EA-BA5D-11DA61869673}"/>
          </ac:spMkLst>
        </pc:spChg>
        <pc:spChg chg="mod">
          <ac:chgData name="Akash Sharma" userId="be51dc791c996f8c" providerId="LiveId" clId="{4BE46AEF-FBA1-4FFF-BAEB-0C61E9CC7983}" dt="2022-06-28T10:13:17.716" v="1545"/>
          <ac:spMkLst>
            <pc:docMk/>
            <pc:sldMk cId="1686349170" sldId="301"/>
            <ac:spMk id="41" creationId="{908AD3FE-0B9D-4EC4-962C-5F2E8C5C7E94}"/>
          </ac:spMkLst>
        </pc:spChg>
        <pc:spChg chg="mod">
          <ac:chgData name="Akash Sharma" userId="be51dc791c996f8c" providerId="LiveId" clId="{4BE46AEF-FBA1-4FFF-BAEB-0C61E9CC7983}" dt="2022-06-28T10:13:17.716" v="1545"/>
          <ac:spMkLst>
            <pc:docMk/>
            <pc:sldMk cId="1686349170" sldId="301"/>
            <ac:spMk id="42" creationId="{ADE5F02E-AF45-4310-82EB-50BB555D3704}"/>
          </ac:spMkLst>
        </pc:spChg>
        <pc:spChg chg="mod">
          <ac:chgData name="Akash Sharma" userId="be51dc791c996f8c" providerId="LiveId" clId="{4BE46AEF-FBA1-4FFF-BAEB-0C61E9CC7983}" dt="2022-06-28T10:13:17.716" v="1545"/>
          <ac:spMkLst>
            <pc:docMk/>
            <pc:sldMk cId="1686349170" sldId="301"/>
            <ac:spMk id="43" creationId="{4342B716-A3B2-4DD1-9393-35BB9118C453}"/>
          </ac:spMkLst>
        </pc:spChg>
        <pc:spChg chg="mod">
          <ac:chgData name="Akash Sharma" userId="be51dc791c996f8c" providerId="LiveId" clId="{4BE46AEF-FBA1-4FFF-BAEB-0C61E9CC7983}" dt="2022-06-28T10:13:17.716" v="1545"/>
          <ac:spMkLst>
            <pc:docMk/>
            <pc:sldMk cId="1686349170" sldId="301"/>
            <ac:spMk id="44" creationId="{5E10A4DD-A58A-40B8-AC15-32CEF6FA39A4}"/>
          </ac:spMkLst>
        </pc:spChg>
        <pc:spChg chg="mod">
          <ac:chgData name="Akash Sharma" userId="be51dc791c996f8c" providerId="LiveId" clId="{4BE46AEF-FBA1-4FFF-BAEB-0C61E9CC7983}" dt="2022-06-28T10:13:17.716" v="1545"/>
          <ac:spMkLst>
            <pc:docMk/>
            <pc:sldMk cId="1686349170" sldId="301"/>
            <ac:spMk id="45" creationId="{DF407F35-0764-4CC0-B6AB-56407CB11A27}"/>
          </ac:spMkLst>
        </pc:spChg>
        <pc:spChg chg="mod">
          <ac:chgData name="Akash Sharma" userId="be51dc791c996f8c" providerId="LiveId" clId="{4BE46AEF-FBA1-4FFF-BAEB-0C61E9CC7983}" dt="2022-06-28T10:13:17.716" v="1545"/>
          <ac:spMkLst>
            <pc:docMk/>
            <pc:sldMk cId="1686349170" sldId="301"/>
            <ac:spMk id="46" creationId="{B59E25B6-4275-4F83-9F3B-F7894BF267B8}"/>
          </ac:spMkLst>
        </pc:spChg>
        <pc:spChg chg="mod">
          <ac:chgData name="Akash Sharma" userId="be51dc791c996f8c" providerId="LiveId" clId="{4BE46AEF-FBA1-4FFF-BAEB-0C61E9CC7983}" dt="2022-06-28T10:13:17.716" v="1545"/>
          <ac:spMkLst>
            <pc:docMk/>
            <pc:sldMk cId="1686349170" sldId="301"/>
            <ac:spMk id="47" creationId="{DCBD8AD0-96D7-447A-AED1-8D3FB95A354B}"/>
          </ac:spMkLst>
        </pc:spChg>
        <pc:spChg chg="mod">
          <ac:chgData name="Akash Sharma" userId="be51dc791c996f8c" providerId="LiveId" clId="{4BE46AEF-FBA1-4FFF-BAEB-0C61E9CC7983}" dt="2022-06-28T10:13:17.716" v="1545"/>
          <ac:spMkLst>
            <pc:docMk/>
            <pc:sldMk cId="1686349170" sldId="301"/>
            <ac:spMk id="48" creationId="{F790303F-AC92-491C-A844-FE66D1610CD0}"/>
          </ac:spMkLst>
        </pc:spChg>
        <pc:spChg chg="mod">
          <ac:chgData name="Akash Sharma" userId="be51dc791c996f8c" providerId="LiveId" clId="{4BE46AEF-FBA1-4FFF-BAEB-0C61E9CC7983}" dt="2022-06-28T10:13:17.716" v="1545"/>
          <ac:spMkLst>
            <pc:docMk/>
            <pc:sldMk cId="1686349170" sldId="301"/>
            <ac:spMk id="49" creationId="{E8F4A81F-C324-4C04-8C0F-1411F51A6C4B}"/>
          </ac:spMkLst>
        </pc:spChg>
        <pc:spChg chg="mod">
          <ac:chgData name="Akash Sharma" userId="be51dc791c996f8c" providerId="LiveId" clId="{4BE46AEF-FBA1-4FFF-BAEB-0C61E9CC7983}" dt="2022-06-28T10:13:17.716" v="1545"/>
          <ac:spMkLst>
            <pc:docMk/>
            <pc:sldMk cId="1686349170" sldId="301"/>
            <ac:spMk id="50" creationId="{686671A3-C5F2-4385-BC21-E7E2779E8067}"/>
          </ac:spMkLst>
        </pc:spChg>
        <pc:spChg chg="mod">
          <ac:chgData name="Akash Sharma" userId="be51dc791c996f8c" providerId="LiveId" clId="{4BE46AEF-FBA1-4FFF-BAEB-0C61E9CC7983}" dt="2022-06-28T10:13:17.716" v="1545"/>
          <ac:spMkLst>
            <pc:docMk/>
            <pc:sldMk cId="1686349170" sldId="301"/>
            <ac:spMk id="51" creationId="{D1C06905-CB1D-4981-B391-EE169F7A2939}"/>
          </ac:spMkLst>
        </pc:spChg>
        <pc:spChg chg="mod">
          <ac:chgData name="Akash Sharma" userId="be51dc791c996f8c" providerId="LiveId" clId="{4BE46AEF-FBA1-4FFF-BAEB-0C61E9CC7983}" dt="2022-06-28T10:13:17.716" v="1545"/>
          <ac:spMkLst>
            <pc:docMk/>
            <pc:sldMk cId="1686349170" sldId="301"/>
            <ac:spMk id="52" creationId="{D3E5E47E-41AF-4FD7-8C92-458232400D2B}"/>
          </ac:spMkLst>
        </pc:spChg>
        <pc:spChg chg="mod">
          <ac:chgData name="Akash Sharma" userId="be51dc791c996f8c" providerId="LiveId" clId="{4BE46AEF-FBA1-4FFF-BAEB-0C61E9CC7983}" dt="2022-06-28T10:13:17.716" v="1545"/>
          <ac:spMkLst>
            <pc:docMk/>
            <pc:sldMk cId="1686349170" sldId="301"/>
            <ac:spMk id="53" creationId="{DAB2AC03-C29B-40A4-8530-CD8F1BE4EFA3}"/>
          </ac:spMkLst>
        </pc:spChg>
        <pc:spChg chg="mod">
          <ac:chgData name="Akash Sharma" userId="be51dc791c996f8c" providerId="LiveId" clId="{4BE46AEF-FBA1-4FFF-BAEB-0C61E9CC7983}" dt="2022-06-28T10:13:17.716" v="1545"/>
          <ac:spMkLst>
            <pc:docMk/>
            <pc:sldMk cId="1686349170" sldId="301"/>
            <ac:spMk id="54" creationId="{01D56B4B-EFDC-4A6F-AE31-2757DD750EDE}"/>
          </ac:spMkLst>
        </pc:spChg>
        <pc:spChg chg="mod">
          <ac:chgData name="Akash Sharma" userId="be51dc791c996f8c" providerId="LiveId" clId="{4BE46AEF-FBA1-4FFF-BAEB-0C61E9CC7983}" dt="2022-06-30T11:48:33.934" v="8383"/>
          <ac:spMkLst>
            <pc:docMk/>
            <pc:sldMk cId="1686349170" sldId="301"/>
            <ac:spMk id="415" creationId="{00000000-0000-0000-0000-000000000000}"/>
          </ac:spMkLst>
        </pc:spChg>
        <pc:grpChg chg="add mod">
          <ac:chgData name="Akash Sharma" userId="be51dc791c996f8c" providerId="LiveId" clId="{4BE46AEF-FBA1-4FFF-BAEB-0C61E9CC7983}" dt="2022-06-28T10:13:17.716" v="1545"/>
          <ac:grpSpMkLst>
            <pc:docMk/>
            <pc:sldMk cId="1686349170" sldId="301"/>
            <ac:grpSpMk id="4" creationId="{C7C44496-31BA-434C-8E18-E747298C088C}"/>
          </ac:grpSpMkLst>
        </pc:grpChg>
        <pc:grpChg chg="mod">
          <ac:chgData name="Akash Sharma" userId="be51dc791c996f8c" providerId="LiveId" clId="{4BE46AEF-FBA1-4FFF-BAEB-0C61E9CC7983}" dt="2022-06-28T10:13:17.716" v="1545"/>
          <ac:grpSpMkLst>
            <pc:docMk/>
            <pc:sldMk cId="1686349170" sldId="301"/>
            <ac:grpSpMk id="6" creationId="{AD2D951E-DBC3-43C6-AA0F-74196AAF54EC}"/>
          </ac:grpSpMkLst>
        </pc:grpChg>
        <pc:picChg chg="del">
          <ac:chgData name="Akash Sharma" userId="be51dc791c996f8c" providerId="LiveId" clId="{4BE46AEF-FBA1-4FFF-BAEB-0C61E9CC7983}" dt="2022-06-28T10:13:06.630" v="1544" actId="478"/>
          <ac:picMkLst>
            <pc:docMk/>
            <pc:sldMk cId="1686349170" sldId="301"/>
            <ac:picMk id="2056" creationId="{BA026875-DF7F-458E-B993-696E1460584A}"/>
          </ac:picMkLst>
        </pc:picChg>
      </pc:sldChg>
      <pc:sldChg chg="addSp delSp modSp add mod ord">
        <pc:chgData name="Akash Sharma" userId="be51dc791c996f8c" providerId="LiveId" clId="{4BE46AEF-FBA1-4FFF-BAEB-0C61E9CC7983}" dt="2022-06-29T10:11:33.182" v="6611" actId="1076"/>
        <pc:sldMkLst>
          <pc:docMk/>
          <pc:sldMk cId="3794256470" sldId="302"/>
        </pc:sldMkLst>
        <pc:spChg chg="add del mod">
          <ac:chgData name="Akash Sharma" userId="be51dc791c996f8c" providerId="LiveId" clId="{4BE46AEF-FBA1-4FFF-BAEB-0C61E9CC7983}" dt="2022-06-28T11:19:45.494" v="1586" actId="478"/>
          <ac:spMkLst>
            <pc:docMk/>
            <pc:sldMk cId="3794256470" sldId="302"/>
            <ac:spMk id="55" creationId="{DA55FF6C-ADAD-4862-85C3-7C99C6C6D275}"/>
          </ac:spMkLst>
        </pc:spChg>
        <pc:spChg chg="mod">
          <ac:chgData name="Akash Sharma" userId="be51dc791c996f8c" providerId="LiveId" clId="{4BE46AEF-FBA1-4FFF-BAEB-0C61E9CC7983}" dt="2022-06-28T11:42:24.274" v="2236" actId="20577"/>
          <ac:spMkLst>
            <pc:docMk/>
            <pc:sldMk cId="3794256470" sldId="302"/>
            <ac:spMk id="415" creationId="{00000000-0000-0000-0000-000000000000}"/>
          </ac:spMkLst>
        </pc:spChg>
        <pc:grpChg chg="del">
          <ac:chgData name="Akash Sharma" userId="be51dc791c996f8c" providerId="LiveId" clId="{4BE46AEF-FBA1-4FFF-BAEB-0C61E9CC7983}" dt="2022-06-28T10:13:40.147" v="1578" actId="478"/>
          <ac:grpSpMkLst>
            <pc:docMk/>
            <pc:sldMk cId="3794256470" sldId="302"/>
            <ac:grpSpMk id="4" creationId="{C7C44496-31BA-434C-8E18-E747298C088C}"/>
          </ac:grpSpMkLst>
        </pc:grpChg>
        <pc:picChg chg="add mod">
          <ac:chgData name="Akash Sharma" userId="be51dc791c996f8c" providerId="LiveId" clId="{4BE46AEF-FBA1-4FFF-BAEB-0C61E9CC7983}" dt="2022-06-29T10:11:33.182" v="6611" actId="1076"/>
          <ac:picMkLst>
            <pc:docMk/>
            <pc:sldMk cId="3794256470" sldId="302"/>
            <ac:picMk id="3" creationId="{13A8A021-1482-4D09-A8DC-8D38583176FB}"/>
          </ac:picMkLst>
        </pc:picChg>
        <pc:picChg chg="add del mod">
          <ac:chgData name="Akash Sharma" userId="be51dc791c996f8c" providerId="LiveId" clId="{4BE46AEF-FBA1-4FFF-BAEB-0C61E9CC7983}" dt="2022-06-29T10:10:55.971" v="6513" actId="478"/>
          <ac:picMkLst>
            <pc:docMk/>
            <pc:sldMk cId="3794256470" sldId="302"/>
            <ac:picMk id="56" creationId="{FE2CE400-B312-46C8-AEB4-704DE1499A3C}"/>
          </ac:picMkLst>
        </pc:picChg>
      </pc:sldChg>
      <pc:sldChg chg="addSp delSp modSp add mod ord">
        <pc:chgData name="Akash Sharma" userId="be51dc791c996f8c" providerId="LiveId" clId="{4BE46AEF-FBA1-4FFF-BAEB-0C61E9CC7983}" dt="2022-06-29T20:17:23.344" v="7268"/>
        <pc:sldMkLst>
          <pc:docMk/>
          <pc:sldMk cId="1041838064" sldId="303"/>
        </pc:sldMkLst>
        <pc:spChg chg="add del mod">
          <ac:chgData name="Akash Sharma" userId="be51dc791c996f8c" providerId="LiveId" clId="{4BE46AEF-FBA1-4FFF-BAEB-0C61E9CC7983}" dt="2022-06-28T14:52:00.792" v="4056" actId="478"/>
          <ac:spMkLst>
            <pc:docMk/>
            <pc:sldMk cId="1041838064" sldId="303"/>
            <ac:spMk id="55" creationId="{3EF07243-6850-4D49-931F-94A55373842F}"/>
          </ac:spMkLst>
        </pc:spChg>
        <pc:spChg chg="mod">
          <ac:chgData name="Akash Sharma" userId="be51dc791c996f8c" providerId="LiveId" clId="{4BE46AEF-FBA1-4FFF-BAEB-0C61E9CC7983}" dt="2022-06-29T10:02:37.554" v="6460" actId="20577"/>
          <ac:spMkLst>
            <pc:docMk/>
            <pc:sldMk cId="1041838064" sldId="303"/>
            <ac:spMk id="415" creationId="{00000000-0000-0000-0000-000000000000}"/>
          </ac:spMkLst>
        </pc:spChg>
        <pc:grpChg chg="del">
          <ac:chgData name="Akash Sharma" userId="be51dc791c996f8c" providerId="LiveId" clId="{4BE46AEF-FBA1-4FFF-BAEB-0C61E9CC7983}" dt="2022-06-28T11:22:35.399" v="1608" actId="478"/>
          <ac:grpSpMkLst>
            <pc:docMk/>
            <pc:sldMk cId="1041838064" sldId="303"/>
            <ac:grpSpMk id="4" creationId="{C7C44496-31BA-434C-8E18-E747298C088C}"/>
          </ac:grpSpMkLst>
        </pc:grpChg>
        <pc:picChg chg="add mod">
          <ac:chgData name="Akash Sharma" userId="be51dc791c996f8c" providerId="LiveId" clId="{4BE46AEF-FBA1-4FFF-BAEB-0C61E9CC7983}" dt="2022-06-29T10:02:47.427" v="6490" actId="1036"/>
          <ac:picMkLst>
            <pc:docMk/>
            <pc:sldMk cId="1041838064" sldId="303"/>
            <ac:picMk id="3" creationId="{18F0EF94-6475-4C91-BA63-C98039060737}"/>
          </ac:picMkLst>
        </pc:picChg>
        <pc:picChg chg="add del mod">
          <ac:chgData name="Akash Sharma" userId="be51dc791c996f8c" providerId="LiveId" clId="{4BE46AEF-FBA1-4FFF-BAEB-0C61E9CC7983}" dt="2022-06-28T14:52:01.243" v="4057" actId="478"/>
          <ac:picMkLst>
            <pc:docMk/>
            <pc:sldMk cId="1041838064" sldId="303"/>
            <ac:picMk id="3" creationId="{58C6CF4F-118A-4676-BD22-4CD48292FAE3}"/>
          </ac:picMkLst>
        </pc:picChg>
        <pc:picChg chg="add mod">
          <ac:chgData name="Akash Sharma" userId="be51dc791c996f8c" providerId="LiveId" clId="{4BE46AEF-FBA1-4FFF-BAEB-0C61E9CC7983}" dt="2022-06-29T20:17:23.344" v="7268"/>
          <ac:picMkLst>
            <pc:docMk/>
            <pc:sldMk cId="1041838064" sldId="303"/>
            <ac:picMk id="4" creationId="{A625D760-D9DD-4EE4-A66C-7BA4F032D90D}"/>
          </ac:picMkLst>
        </pc:picChg>
        <pc:picChg chg="add del mod">
          <ac:chgData name="Akash Sharma" userId="be51dc791c996f8c" providerId="LiveId" clId="{4BE46AEF-FBA1-4FFF-BAEB-0C61E9CC7983}" dt="2022-06-28T14:52:01.720" v="4058" actId="478"/>
          <ac:picMkLst>
            <pc:docMk/>
            <pc:sldMk cId="1041838064" sldId="303"/>
            <ac:picMk id="57" creationId="{F3762794-9AA5-4DF4-A5BC-22D0B2C58D12}"/>
          </ac:picMkLst>
        </pc:picChg>
      </pc:sldChg>
      <pc:sldChg chg="addSp delSp modSp add del mod ord modAnim modNotesTx">
        <pc:chgData name="Akash Sharma" userId="be51dc791c996f8c" providerId="LiveId" clId="{4BE46AEF-FBA1-4FFF-BAEB-0C61E9CC7983}" dt="2022-06-28T14:35:15.279" v="3498" actId="47"/>
        <pc:sldMkLst>
          <pc:docMk/>
          <pc:sldMk cId="534610690" sldId="304"/>
        </pc:sldMkLst>
        <pc:spChg chg="mod">
          <ac:chgData name="Akash Sharma" userId="be51dc791c996f8c" providerId="LiveId" clId="{4BE46AEF-FBA1-4FFF-BAEB-0C61E9CC7983}" dt="2022-06-28T12:55:34.290" v="2378" actId="20577"/>
          <ac:spMkLst>
            <pc:docMk/>
            <pc:sldMk cId="534610690" sldId="304"/>
            <ac:spMk id="415" creationId="{00000000-0000-0000-0000-000000000000}"/>
          </ac:spMkLst>
        </pc:spChg>
        <pc:picChg chg="add mod">
          <ac:chgData name="Akash Sharma" userId="be51dc791c996f8c" providerId="LiveId" clId="{4BE46AEF-FBA1-4FFF-BAEB-0C61E9CC7983}" dt="2022-06-28T13:18:02.129" v="2639" actId="1076"/>
          <ac:picMkLst>
            <pc:docMk/>
            <pc:sldMk cId="534610690" sldId="304"/>
            <ac:picMk id="4" creationId="{327BF84C-75B7-4103-8D85-E74D77513328}"/>
          </ac:picMkLst>
        </pc:picChg>
        <pc:picChg chg="add mod">
          <ac:chgData name="Akash Sharma" userId="be51dc791c996f8c" providerId="LiveId" clId="{4BE46AEF-FBA1-4FFF-BAEB-0C61E9CC7983}" dt="2022-06-28T13:18:03.257" v="2640" actId="1076"/>
          <ac:picMkLst>
            <pc:docMk/>
            <pc:sldMk cId="534610690" sldId="304"/>
            <ac:picMk id="5" creationId="{960FE948-1EDF-4448-9C20-A1E4F38BA32D}"/>
          </ac:picMkLst>
        </pc:picChg>
        <pc:picChg chg="add mod">
          <ac:chgData name="Akash Sharma" userId="be51dc791c996f8c" providerId="LiveId" clId="{4BE46AEF-FBA1-4FFF-BAEB-0C61E9CC7983}" dt="2022-06-28T12:56:28.953" v="2389" actId="1076"/>
          <ac:picMkLst>
            <pc:docMk/>
            <pc:sldMk cId="534610690" sldId="304"/>
            <ac:picMk id="6" creationId="{18CBE7D9-F24A-4D39-BCAF-38E07F250C6E}"/>
          </ac:picMkLst>
        </pc:picChg>
        <pc:picChg chg="del">
          <ac:chgData name="Akash Sharma" userId="be51dc791c996f8c" providerId="LiveId" clId="{4BE46AEF-FBA1-4FFF-BAEB-0C61E9CC7983}" dt="2022-06-28T12:54:15.011" v="2305" actId="478"/>
          <ac:picMkLst>
            <pc:docMk/>
            <pc:sldMk cId="534610690" sldId="304"/>
            <ac:picMk id="2056" creationId="{BA026875-DF7F-458E-B993-696E1460584A}"/>
          </ac:picMkLst>
        </pc:picChg>
        <pc:picChg chg="add mod">
          <ac:chgData name="Akash Sharma" userId="be51dc791c996f8c" providerId="LiveId" clId="{4BE46AEF-FBA1-4FFF-BAEB-0C61E9CC7983}" dt="2022-06-28T12:57:01.609" v="2392" actId="1076"/>
          <ac:picMkLst>
            <pc:docMk/>
            <pc:sldMk cId="534610690" sldId="304"/>
            <ac:picMk id="3074" creationId="{D8DC5D1F-0E2A-4547-BE92-09531DA014B9}"/>
          </ac:picMkLst>
        </pc:picChg>
      </pc:sldChg>
      <pc:sldChg chg="addSp delSp modSp add mod ord modShow modNotesTx">
        <pc:chgData name="Akash Sharma" userId="be51dc791c996f8c" providerId="LiveId" clId="{4BE46AEF-FBA1-4FFF-BAEB-0C61E9CC7983}" dt="2022-06-29T21:54:31.665" v="7911" actId="729"/>
        <pc:sldMkLst>
          <pc:docMk/>
          <pc:sldMk cId="4292716875" sldId="305"/>
        </pc:sldMkLst>
        <pc:spChg chg="add mod">
          <ac:chgData name="Akash Sharma" userId="be51dc791c996f8c" providerId="LiveId" clId="{4BE46AEF-FBA1-4FFF-BAEB-0C61E9CC7983}" dt="2022-06-28T14:26:35.479" v="3442" actId="1038"/>
          <ac:spMkLst>
            <pc:docMk/>
            <pc:sldMk cId="4292716875" sldId="305"/>
            <ac:spMk id="4" creationId="{BC826390-37BB-43C8-BADC-D4687DED7856}"/>
          </ac:spMkLst>
        </pc:spChg>
        <pc:spChg chg="add mod">
          <ac:chgData name="Akash Sharma" userId="be51dc791c996f8c" providerId="LiveId" clId="{4BE46AEF-FBA1-4FFF-BAEB-0C61E9CC7983}" dt="2022-06-28T14:27:00.768" v="3453" actId="1038"/>
          <ac:spMkLst>
            <pc:docMk/>
            <pc:sldMk cId="4292716875" sldId="305"/>
            <ac:spMk id="7" creationId="{F81730AF-F645-4E38-BB01-F27C1E9B01C2}"/>
          </ac:spMkLst>
        </pc:spChg>
        <pc:spChg chg="add mod">
          <ac:chgData name="Akash Sharma" userId="be51dc791c996f8c" providerId="LiveId" clId="{4BE46AEF-FBA1-4FFF-BAEB-0C61E9CC7983}" dt="2022-06-28T14:27:17.290" v="3455" actId="1076"/>
          <ac:spMkLst>
            <pc:docMk/>
            <pc:sldMk cId="4292716875" sldId="305"/>
            <ac:spMk id="8" creationId="{17F1F398-F026-4A5F-894A-0ACAB2931736}"/>
          </ac:spMkLst>
        </pc:spChg>
        <pc:spChg chg="add mod">
          <ac:chgData name="Akash Sharma" userId="be51dc791c996f8c" providerId="LiveId" clId="{4BE46AEF-FBA1-4FFF-BAEB-0C61E9CC7983}" dt="2022-06-28T14:29:42.305" v="3485" actId="14100"/>
          <ac:spMkLst>
            <pc:docMk/>
            <pc:sldMk cId="4292716875" sldId="305"/>
            <ac:spMk id="13" creationId="{EFCF0182-9D53-4CA1-836E-A49E051A8E0D}"/>
          </ac:spMkLst>
        </pc:spChg>
        <pc:spChg chg="mod">
          <ac:chgData name="Akash Sharma" userId="be51dc791c996f8c" providerId="LiveId" clId="{4BE46AEF-FBA1-4FFF-BAEB-0C61E9CC7983}" dt="2022-06-28T13:33:57.778" v="2705" actId="1076"/>
          <ac:spMkLst>
            <pc:docMk/>
            <pc:sldMk cId="4292716875" sldId="305"/>
            <ac:spMk id="415" creationId="{00000000-0000-0000-0000-000000000000}"/>
          </ac:spMkLst>
        </pc:spChg>
        <pc:picChg chg="add mod">
          <ac:chgData name="Akash Sharma" userId="be51dc791c996f8c" providerId="LiveId" clId="{4BE46AEF-FBA1-4FFF-BAEB-0C61E9CC7983}" dt="2022-06-28T13:33:21.073" v="2651" actId="14100"/>
          <ac:picMkLst>
            <pc:docMk/>
            <pc:sldMk cId="4292716875" sldId="305"/>
            <ac:picMk id="3" creationId="{24443528-5182-41CB-A45D-2EECF3E84AD8}"/>
          </ac:picMkLst>
        </pc:picChg>
        <pc:picChg chg="add mod">
          <ac:chgData name="Akash Sharma" userId="be51dc791c996f8c" providerId="LiveId" clId="{4BE46AEF-FBA1-4FFF-BAEB-0C61E9CC7983}" dt="2022-06-28T14:27:33.737" v="3460" actId="1076"/>
          <ac:picMkLst>
            <pc:docMk/>
            <pc:sldMk cId="4292716875" sldId="305"/>
            <ac:picMk id="9" creationId="{2DCF8A3E-69B2-4C46-B9E8-AAE878E18C26}"/>
          </ac:picMkLst>
        </pc:picChg>
        <pc:picChg chg="add mod">
          <ac:chgData name="Akash Sharma" userId="be51dc791c996f8c" providerId="LiveId" clId="{4BE46AEF-FBA1-4FFF-BAEB-0C61E9CC7983}" dt="2022-06-28T14:27:47.905" v="3465" actId="1076"/>
          <ac:picMkLst>
            <pc:docMk/>
            <pc:sldMk cId="4292716875" sldId="305"/>
            <ac:picMk id="10" creationId="{0EA0E468-FF01-4C05-969E-93AD63B17A22}"/>
          </ac:picMkLst>
        </pc:picChg>
        <pc:picChg chg="add mod">
          <ac:chgData name="Akash Sharma" userId="be51dc791c996f8c" providerId="LiveId" clId="{4BE46AEF-FBA1-4FFF-BAEB-0C61E9CC7983}" dt="2022-06-28T14:28:00.233" v="3468" actId="1076"/>
          <ac:picMkLst>
            <pc:docMk/>
            <pc:sldMk cId="4292716875" sldId="305"/>
            <ac:picMk id="11" creationId="{0F55CAF2-7888-4CB8-82C7-6C74E50A2B7A}"/>
          </ac:picMkLst>
        </pc:picChg>
        <pc:picChg chg="add mod">
          <ac:chgData name="Akash Sharma" userId="be51dc791c996f8c" providerId="LiveId" clId="{4BE46AEF-FBA1-4FFF-BAEB-0C61E9CC7983}" dt="2022-06-28T14:29:51.025" v="3488" actId="14100"/>
          <ac:picMkLst>
            <pc:docMk/>
            <pc:sldMk cId="4292716875" sldId="305"/>
            <ac:picMk id="12" creationId="{94742A37-630D-44E0-90AB-6C077D836DB1}"/>
          </ac:picMkLst>
        </pc:picChg>
        <pc:picChg chg="del">
          <ac:chgData name="Akash Sharma" userId="be51dc791c996f8c" providerId="LiveId" clId="{4BE46AEF-FBA1-4FFF-BAEB-0C61E9CC7983}" dt="2022-06-28T13:32:40.582" v="2644" actId="478"/>
          <ac:picMkLst>
            <pc:docMk/>
            <pc:sldMk cId="4292716875" sldId="305"/>
            <ac:picMk id="2056" creationId="{BA026875-DF7F-458E-B993-696E1460584A}"/>
          </ac:picMkLst>
        </pc:picChg>
      </pc:sldChg>
      <pc:sldChg chg="add del ord">
        <pc:chgData name="Akash Sharma" userId="be51dc791c996f8c" providerId="LiveId" clId="{4BE46AEF-FBA1-4FFF-BAEB-0C61E9CC7983}" dt="2022-06-29T11:35:39.162" v="6787" actId="47"/>
        <pc:sldMkLst>
          <pc:docMk/>
          <pc:sldMk cId="710417511" sldId="306"/>
        </pc:sldMkLst>
      </pc:sldChg>
      <pc:sldChg chg="addSp delSp modSp add mod ord modNotesTx">
        <pc:chgData name="Akash Sharma" userId="be51dc791c996f8c" providerId="LiveId" clId="{4BE46AEF-FBA1-4FFF-BAEB-0C61E9CC7983}" dt="2022-06-29T21:55:37.862" v="7982" actId="20577"/>
        <pc:sldMkLst>
          <pc:docMk/>
          <pc:sldMk cId="372105426" sldId="307"/>
        </pc:sldMkLst>
        <pc:spChg chg="add del mod">
          <ac:chgData name="Akash Sharma" userId="be51dc791c996f8c" providerId="LiveId" clId="{4BE46AEF-FBA1-4FFF-BAEB-0C61E9CC7983}" dt="2022-06-28T14:55:59.770" v="4185" actId="478"/>
          <ac:spMkLst>
            <pc:docMk/>
            <pc:sldMk cId="372105426" sldId="307"/>
            <ac:spMk id="56" creationId="{43F2ED75-23DF-4BCC-8A8E-0B24C9711A38}"/>
          </ac:spMkLst>
        </pc:spChg>
        <pc:spChg chg="add mod">
          <ac:chgData name="Akash Sharma" userId="be51dc791c996f8c" providerId="LiveId" clId="{4BE46AEF-FBA1-4FFF-BAEB-0C61E9CC7983}" dt="2022-06-29T21:55:37.862" v="7982" actId="20577"/>
          <ac:spMkLst>
            <pc:docMk/>
            <pc:sldMk cId="372105426" sldId="307"/>
            <ac:spMk id="65" creationId="{109B72A6-4CDD-4AC0-BC42-F300903F065B}"/>
          </ac:spMkLst>
        </pc:spChg>
        <pc:spChg chg="mod">
          <ac:chgData name="Akash Sharma" userId="be51dc791c996f8c" providerId="LiveId" clId="{4BE46AEF-FBA1-4FFF-BAEB-0C61E9CC7983}" dt="2022-06-28T14:54:43.900" v="4183" actId="20577"/>
          <ac:spMkLst>
            <pc:docMk/>
            <pc:sldMk cId="372105426" sldId="307"/>
            <ac:spMk id="415" creationId="{00000000-0000-0000-0000-000000000000}"/>
          </ac:spMkLst>
        </pc:spChg>
        <pc:grpChg chg="del">
          <ac:chgData name="Akash Sharma" userId="be51dc791c996f8c" providerId="LiveId" clId="{4BE46AEF-FBA1-4FFF-BAEB-0C61E9CC7983}" dt="2022-06-28T14:37:25.744" v="3503" actId="478"/>
          <ac:grpSpMkLst>
            <pc:docMk/>
            <pc:sldMk cId="372105426" sldId="307"/>
            <ac:grpSpMk id="4" creationId="{C7C44496-31BA-434C-8E18-E747298C088C}"/>
          </ac:grpSpMkLst>
        </pc:grpChg>
        <pc:picChg chg="add del mod">
          <ac:chgData name="Akash Sharma" userId="be51dc791c996f8c" providerId="LiveId" clId="{4BE46AEF-FBA1-4FFF-BAEB-0C61E9CC7983}" dt="2022-06-28T14:54:35.051" v="4157" actId="478"/>
          <ac:picMkLst>
            <pc:docMk/>
            <pc:sldMk cId="372105426" sldId="307"/>
            <ac:picMk id="3" creationId="{8EA1B6AF-665A-468A-AD14-003DFA8826F7}"/>
          </ac:picMkLst>
        </pc:picChg>
        <pc:picChg chg="add del mod">
          <ac:chgData name="Akash Sharma" userId="be51dc791c996f8c" providerId="LiveId" clId="{4BE46AEF-FBA1-4FFF-BAEB-0C61E9CC7983}" dt="2022-06-28T14:56:38.086" v="4188" actId="478"/>
          <ac:picMkLst>
            <pc:docMk/>
            <pc:sldMk cId="372105426" sldId="307"/>
            <ac:picMk id="57" creationId="{D0656705-3FA4-43E2-9F09-0B03B4252C19}"/>
          </ac:picMkLst>
        </pc:picChg>
        <pc:picChg chg="add mod">
          <ac:chgData name="Akash Sharma" userId="be51dc791c996f8c" providerId="LiveId" clId="{4BE46AEF-FBA1-4FFF-BAEB-0C61E9CC7983}" dt="2022-06-28T15:05:53.937" v="4326" actId="1076"/>
          <ac:picMkLst>
            <pc:docMk/>
            <pc:sldMk cId="372105426" sldId="307"/>
            <ac:picMk id="59" creationId="{C7447A77-68DA-402D-ADE3-5083FDC30C9D}"/>
          </ac:picMkLst>
        </pc:picChg>
        <pc:picChg chg="add mod">
          <ac:chgData name="Akash Sharma" userId="be51dc791c996f8c" providerId="LiveId" clId="{4BE46AEF-FBA1-4FFF-BAEB-0C61E9CC7983}" dt="2022-06-28T15:05:49.993" v="4325" actId="1076"/>
          <ac:picMkLst>
            <pc:docMk/>
            <pc:sldMk cId="372105426" sldId="307"/>
            <ac:picMk id="61" creationId="{72223905-BB09-49F3-8C61-FAD2FB03C384}"/>
          </ac:picMkLst>
        </pc:picChg>
        <pc:picChg chg="add mod">
          <ac:chgData name="Akash Sharma" userId="be51dc791c996f8c" providerId="LiveId" clId="{4BE46AEF-FBA1-4FFF-BAEB-0C61E9CC7983}" dt="2022-06-28T15:05:48.066" v="4324" actId="1076"/>
          <ac:picMkLst>
            <pc:docMk/>
            <pc:sldMk cId="372105426" sldId="307"/>
            <ac:picMk id="63" creationId="{1103AE48-0429-4D68-9457-85FFC9F160B0}"/>
          </ac:picMkLst>
        </pc:picChg>
      </pc:sldChg>
      <pc:sldChg chg="addSp delSp modSp add mod modNotesTx">
        <pc:chgData name="Akash Sharma" userId="be51dc791c996f8c" providerId="LiveId" clId="{4BE46AEF-FBA1-4FFF-BAEB-0C61E9CC7983}" dt="2022-06-29T21:56:53.286" v="8110" actId="20577"/>
        <pc:sldMkLst>
          <pc:docMk/>
          <pc:sldMk cId="1278796029" sldId="308"/>
        </pc:sldMkLst>
        <pc:spChg chg="add del">
          <ac:chgData name="Akash Sharma" userId="be51dc791c996f8c" providerId="LiveId" clId="{4BE46AEF-FBA1-4FFF-BAEB-0C61E9CC7983}" dt="2022-06-28T15:26:33.579" v="4885"/>
          <ac:spMkLst>
            <pc:docMk/>
            <pc:sldMk cId="1278796029" sldId="308"/>
            <ac:spMk id="2" creationId="{9D8EEC55-C70B-4FE3-9F69-E8E5A2C6ECBE}"/>
          </ac:spMkLst>
        </pc:spChg>
        <pc:spChg chg="add del mod">
          <ac:chgData name="Akash Sharma" userId="be51dc791c996f8c" providerId="LiveId" clId="{4BE46AEF-FBA1-4FFF-BAEB-0C61E9CC7983}" dt="2022-06-28T15:26:40.075" v="4889" actId="478"/>
          <ac:spMkLst>
            <pc:docMk/>
            <pc:sldMk cId="1278796029" sldId="308"/>
            <ac:spMk id="4" creationId="{5F62A460-568B-4ACF-B3E9-E519F40F156A}"/>
          </ac:spMkLst>
        </pc:spChg>
        <pc:spChg chg="add del mod">
          <ac:chgData name="Akash Sharma" userId="be51dc791c996f8c" providerId="LiveId" clId="{4BE46AEF-FBA1-4FFF-BAEB-0C61E9CC7983}" dt="2022-06-28T15:26:50.408" v="4893" actId="478"/>
          <ac:spMkLst>
            <pc:docMk/>
            <pc:sldMk cId="1278796029" sldId="308"/>
            <ac:spMk id="5" creationId="{DAED383C-DC60-4C27-BC17-86ABB474F5AB}"/>
          </ac:spMkLst>
        </pc:spChg>
        <pc:spChg chg="add del">
          <ac:chgData name="Akash Sharma" userId="be51dc791c996f8c" providerId="LiveId" clId="{4BE46AEF-FBA1-4FFF-BAEB-0C61E9CC7983}" dt="2022-06-28T15:27:06.642" v="4898" actId="478"/>
          <ac:spMkLst>
            <pc:docMk/>
            <pc:sldMk cId="1278796029" sldId="308"/>
            <ac:spMk id="8" creationId="{A8AD73B8-E21F-4A56-8901-7C4ED628432B}"/>
          </ac:spMkLst>
        </pc:spChg>
        <pc:spChg chg="add mod">
          <ac:chgData name="Akash Sharma" userId="be51dc791c996f8c" providerId="LiveId" clId="{4BE46AEF-FBA1-4FFF-BAEB-0C61E9CC7983}" dt="2022-06-29T21:56:53.286" v="8110" actId="20577"/>
          <ac:spMkLst>
            <pc:docMk/>
            <pc:sldMk cId="1278796029" sldId="308"/>
            <ac:spMk id="11" creationId="{15B902F7-EFDD-44A2-A9C0-D1C122CB4C0B}"/>
          </ac:spMkLst>
        </pc:spChg>
        <pc:spChg chg="del mod">
          <ac:chgData name="Akash Sharma" userId="be51dc791c996f8c" providerId="LiveId" clId="{4BE46AEF-FBA1-4FFF-BAEB-0C61E9CC7983}" dt="2022-06-28T15:26:35.053" v="4886" actId="478"/>
          <ac:spMkLst>
            <pc:docMk/>
            <pc:sldMk cId="1278796029" sldId="308"/>
            <ac:spMk id="56" creationId="{43F2ED75-23DF-4BCC-8A8E-0B24C9711A38}"/>
          </ac:spMkLst>
        </pc:spChg>
        <pc:spChg chg="mod">
          <ac:chgData name="Akash Sharma" userId="be51dc791c996f8c" providerId="LiveId" clId="{4BE46AEF-FBA1-4FFF-BAEB-0C61E9CC7983}" dt="2022-06-28T14:50:47.884" v="4052" actId="20577"/>
          <ac:spMkLst>
            <pc:docMk/>
            <pc:sldMk cId="1278796029" sldId="308"/>
            <ac:spMk id="415" creationId="{00000000-0000-0000-0000-000000000000}"/>
          </ac:spMkLst>
        </pc:spChg>
        <pc:picChg chg="del">
          <ac:chgData name="Akash Sharma" userId="be51dc791c996f8c" providerId="LiveId" clId="{4BE46AEF-FBA1-4FFF-BAEB-0C61E9CC7983}" dt="2022-06-28T14:50:51.681" v="4053" actId="478"/>
          <ac:picMkLst>
            <pc:docMk/>
            <pc:sldMk cId="1278796029" sldId="308"/>
            <ac:picMk id="3" creationId="{8EA1B6AF-665A-468A-AD14-003DFA8826F7}"/>
          </ac:picMkLst>
        </pc:picChg>
        <pc:picChg chg="add mod">
          <ac:chgData name="Akash Sharma" userId="be51dc791c996f8c" providerId="LiveId" clId="{4BE46AEF-FBA1-4FFF-BAEB-0C61E9CC7983}" dt="2022-06-28T15:28:02.051" v="4904" actId="1076"/>
          <ac:picMkLst>
            <pc:docMk/>
            <pc:sldMk cId="1278796029" sldId="308"/>
            <ac:picMk id="7" creationId="{BF8EB3F1-95FB-4524-8314-AA5771614EFF}"/>
          </ac:picMkLst>
        </pc:picChg>
      </pc:sldChg>
      <pc:sldChg chg="addSp modSp add mod modAnim">
        <pc:chgData name="Akash Sharma" userId="be51dc791c996f8c" providerId="LiveId" clId="{4BE46AEF-FBA1-4FFF-BAEB-0C61E9CC7983}" dt="2022-06-30T08:44:21.945" v="8352" actId="20577"/>
        <pc:sldMkLst>
          <pc:docMk/>
          <pc:sldMk cId="2938983175" sldId="309"/>
        </pc:sldMkLst>
        <pc:spChg chg="add mod">
          <ac:chgData name="Akash Sharma" userId="be51dc791c996f8c" providerId="LiveId" clId="{4BE46AEF-FBA1-4FFF-BAEB-0C61E9CC7983}" dt="2022-06-29T20:31:03.606" v="7879" actId="20577"/>
          <ac:spMkLst>
            <pc:docMk/>
            <pc:sldMk cId="2938983175" sldId="309"/>
            <ac:spMk id="2" creationId="{41D1B916-A538-4574-B14A-9430CDAEFA98}"/>
          </ac:spMkLst>
        </pc:spChg>
        <pc:spChg chg="mod">
          <ac:chgData name="Akash Sharma" userId="be51dc791c996f8c" providerId="LiveId" clId="{4BE46AEF-FBA1-4FFF-BAEB-0C61E9CC7983}" dt="2022-06-30T08:44:21.945" v="8352" actId="20577"/>
          <ac:spMkLst>
            <pc:docMk/>
            <pc:sldMk cId="2938983175" sldId="309"/>
            <ac:spMk id="55" creationId="{3EF07243-6850-4D49-931F-94A55373842F}"/>
          </ac:spMkLst>
        </pc:spChg>
      </pc:sldChg>
      <pc:sldChg chg="addSp delSp modSp add mod modAnim modNotesTx">
        <pc:chgData name="Akash Sharma" userId="be51dc791c996f8c" providerId="LiveId" clId="{4BE46AEF-FBA1-4FFF-BAEB-0C61E9CC7983}" dt="2022-06-29T21:58:04.408" v="8234" actId="20577"/>
        <pc:sldMkLst>
          <pc:docMk/>
          <pc:sldMk cId="4089906551" sldId="310"/>
        </pc:sldMkLst>
        <pc:spChg chg="add mod">
          <ac:chgData name="Akash Sharma" userId="be51dc791c996f8c" providerId="LiveId" clId="{4BE46AEF-FBA1-4FFF-BAEB-0C61E9CC7983}" dt="2022-06-29T21:56:33.731" v="8029" actId="164"/>
          <ac:spMkLst>
            <pc:docMk/>
            <pc:sldMk cId="4089906551" sldId="310"/>
            <ac:spMk id="2" creationId="{0BC6D1D1-7C53-463B-B23A-44945C4607CA}"/>
          </ac:spMkLst>
        </pc:spChg>
        <pc:spChg chg="add del mod">
          <ac:chgData name="Akash Sharma" userId="be51dc791c996f8c" providerId="LiveId" clId="{4BE46AEF-FBA1-4FFF-BAEB-0C61E9CC7983}" dt="2022-06-29T21:55:11.008" v="7979" actId="478"/>
          <ac:spMkLst>
            <pc:docMk/>
            <pc:sldMk cId="4089906551" sldId="310"/>
            <ac:spMk id="4" creationId="{92AF11E7-32F3-49DC-BBAA-0DE672EAE563}"/>
          </ac:spMkLst>
        </pc:spChg>
        <pc:spChg chg="add mod">
          <ac:chgData name="Akash Sharma" userId="be51dc791c996f8c" providerId="LiveId" clId="{4BE46AEF-FBA1-4FFF-BAEB-0C61E9CC7983}" dt="2022-06-29T21:56:33.731" v="8029" actId="164"/>
          <ac:spMkLst>
            <pc:docMk/>
            <pc:sldMk cId="4089906551" sldId="310"/>
            <ac:spMk id="6" creationId="{1BA00813-4C10-45BC-A642-150B379C0A50}"/>
          </ac:spMkLst>
        </pc:spChg>
        <pc:spChg chg="add mod">
          <ac:chgData name="Akash Sharma" userId="be51dc791c996f8c" providerId="LiveId" clId="{4BE46AEF-FBA1-4FFF-BAEB-0C61E9CC7983}" dt="2022-06-29T21:57:54.749" v="8233" actId="20577"/>
          <ac:spMkLst>
            <pc:docMk/>
            <pc:sldMk cId="4089906551" sldId="310"/>
            <ac:spMk id="8" creationId="{6E2969F5-9E53-4915-A958-35C43B1B1255}"/>
          </ac:spMkLst>
        </pc:spChg>
        <pc:spChg chg="mod">
          <ac:chgData name="Akash Sharma" userId="be51dc791c996f8c" providerId="LiveId" clId="{4BE46AEF-FBA1-4FFF-BAEB-0C61E9CC7983}" dt="2022-06-29T20:29:26.009" v="7808" actId="122"/>
          <ac:spMkLst>
            <pc:docMk/>
            <pc:sldMk cId="4089906551" sldId="310"/>
            <ac:spMk id="56" creationId="{43F2ED75-23DF-4BCC-8A8E-0B24C9711A38}"/>
          </ac:spMkLst>
        </pc:spChg>
        <pc:grpChg chg="add mod">
          <ac:chgData name="Akash Sharma" userId="be51dc791c996f8c" providerId="LiveId" clId="{4BE46AEF-FBA1-4FFF-BAEB-0C61E9CC7983}" dt="2022-06-29T21:56:39.055" v="8086" actId="1038"/>
          <ac:grpSpMkLst>
            <pc:docMk/>
            <pc:sldMk cId="4089906551" sldId="310"/>
            <ac:grpSpMk id="5" creationId="{99FD9B3C-0D24-4CC4-996A-1B70D7FE8D8E}"/>
          </ac:grpSpMkLst>
        </pc:grpChg>
        <pc:picChg chg="mod">
          <ac:chgData name="Akash Sharma" userId="be51dc791c996f8c" providerId="LiveId" clId="{4BE46AEF-FBA1-4FFF-BAEB-0C61E9CC7983}" dt="2022-06-29T21:56:33.731" v="8029" actId="164"/>
          <ac:picMkLst>
            <pc:docMk/>
            <pc:sldMk cId="4089906551" sldId="310"/>
            <ac:picMk id="3" creationId="{8EA1B6AF-665A-468A-AD14-003DFA8826F7}"/>
          </ac:picMkLst>
        </pc:picChg>
      </pc:sldChg>
      <pc:sldChg chg="addSp delSp modSp add mod ord modNotesTx">
        <pc:chgData name="Akash Sharma" userId="be51dc791c996f8c" providerId="LiveId" clId="{4BE46AEF-FBA1-4FFF-BAEB-0C61E9CC7983}" dt="2022-06-28T16:37:19.845" v="5052"/>
        <pc:sldMkLst>
          <pc:docMk/>
          <pc:sldMk cId="3759788527" sldId="311"/>
        </pc:sldMkLst>
        <pc:spChg chg="del">
          <ac:chgData name="Akash Sharma" userId="be51dc791c996f8c" providerId="LiveId" clId="{4BE46AEF-FBA1-4FFF-BAEB-0C61E9CC7983}" dt="2022-06-28T15:17:47.771" v="4865" actId="478"/>
          <ac:spMkLst>
            <pc:docMk/>
            <pc:sldMk cId="3759788527" sldId="311"/>
            <ac:spMk id="56" creationId="{43F2ED75-23DF-4BCC-8A8E-0B24C9711A38}"/>
          </ac:spMkLst>
        </pc:spChg>
        <pc:spChg chg="del mod">
          <ac:chgData name="Akash Sharma" userId="be51dc791c996f8c" providerId="LiveId" clId="{4BE46AEF-FBA1-4FFF-BAEB-0C61E9CC7983}" dt="2022-06-28T15:17:45.636" v="4864" actId="478"/>
          <ac:spMkLst>
            <pc:docMk/>
            <pc:sldMk cId="3759788527" sldId="311"/>
            <ac:spMk id="415" creationId="{00000000-0000-0000-0000-000000000000}"/>
          </ac:spMkLst>
        </pc:spChg>
        <pc:picChg chg="add mod">
          <ac:chgData name="Akash Sharma" userId="be51dc791c996f8c" providerId="LiveId" clId="{4BE46AEF-FBA1-4FFF-BAEB-0C61E9CC7983}" dt="2022-06-28T15:19:21.643" v="4882" actId="14100"/>
          <ac:picMkLst>
            <pc:docMk/>
            <pc:sldMk cId="3759788527" sldId="311"/>
            <ac:picMk id="3" creationId="{1CE69E47-D709-47AB-A5D7-7487F094450B}"/>
          </ac:picMkLst>
        </pc:picChg>
      </pc:sldChg>
      <pc:sldChg chg="addSp delSp modSp add mod modAnim modNotesTx">
        <pc:chgData name="Akash Sharma" userId="be51dc791c996f8c" providerId="LiveId" clId="{4BE46AEF-FBA1-4FFF-BAEB-0C61E9CC7983}" dt="2022-06-30T08:43:54.665" v="8315"/>
        <pc:sldMkLst>
          <pc:docMk/>
          <pc:sldMk cId="84958872" sldId="312"/>
        </pc:sldMkLst>
        <pc:spChg chg="add mod">
          <ac:chgData name="Akash Sharma" userId="be51dc791c996f8c" providerId="LiveId" clId="{4BE46AEF-FBA1-4FFF-BAEB-0C61E9CC7983}" dt="2022-06-29T20:24:47.925" v="7656" actId="14100"/>
          <ac:spMkLst>
            <pc:docMk/>
            <pc:sldMk cId="84958872" sldId="312"/>
            <ac:spMk id="5" creationId="{0BAA2B87-C63F-46C2-9C17-7DC3B89EE231}"/>
          </ac:spMkLst>
        </pc:spChg>
        <pc:spChg chg="add del">
          <ac:chgData name="Akash Sharma" userId="be51dc791c996f8c" providerId="LiveId" clId="{4BE46AEF-FBA1-4FFF-BAEB-0C61E9CC7983}" dt="2022-06-28T17:09:55.592" v="5352" actId="11529"/>
          <ac:spMkLst>
            <pc:docMk/>
            <pc:sldMk cId="84958872" sldId="312"/>
            <ac:spMk id="8" creationId="{F7920B40-7F8E-4047-8E7A-9B803BC74D83}"/>
          </ac:spMkLst>
        </pc:spChg>
        <pc:spChg chg="add del mod">
          <ac:chgData name="Akash Sharma" userId="be51dc791c996f8c" providerId="LiveId" clId="{4BE46AEF-FBA1-4FFF-BAEB-0C61E9CC7983}" dt="2022-06-28T17:10:37.595" v="5361" actId="478"/>
          <ac:spMkLst>
            <pc:docMk/>
            <pc:sldMk cId="84958872" sldId="312"/>
            <ac:spMk id="9" creationId="{13611641-D6AE-4AE4-A919-3F14C7D4F7DA}"/>
          </ac:spMkLst>
        </pc:spChg>
        <pc:spChg chg="add mod">
          <ac:chgData name="Akash Sharma" userId="be51dc791c996f8c" providerId="LiveId" clId="{4BE46AEF-FBA1-4FFF-BAEB-0C61E9CC7983}" dt="2022-06-28T18:42:34.967" v="5531" actId="164"/>
          <ac:spMkLst>
            <pc:docMk/>
            <pc:sldMk cId="84958872" sldId="312"/>
            <ac:spMk id="10" creationId="{E64C203C-0600-4992-B90E-1481BF6B5798}"/>
          </ac:spMkLst>
        </pc:spChg>
        <pc:spChg chg="del mod">
          <ac:chgData name="Akash Sharma" userId="be51dc791c996f8c" providerId="LiveId" clId="{4BE46AEF-FBA1-4FFF-BAEB-0C61E9CC7983}" dt="2022-06-28T15:29:37.776" v="5039" actId="478"/>
          <ac:spMkLst>
            <pc:docMk/>
            <pc:sldMk cId="84958872" sldId="312"/>
            <ac:spMk id="11" creationId="{15B902F7-EFDD-44A2-A9C0-D1C122CB4C0B}"/>
          </ac:spMkLst>
        </pc:spChg>
        <pc:spChg chg="add mod">
          <ac:chgData name="Akash Sharma" userId="be51dc791c996f8c" providerId="LiveId" clId="{4BE46AEF-FBA1-4FFF-BAEB-0C61E9CC7983}" dt="2022-06-28T18:42:45.752" v="5532" actId="164"/>
          <ac:spMkLst>
            <pc:docMk/>
            <pc:sldMk cId="84958872" sldId="312"/>
            <ac:spMk id="26" creationId="{312C9626-3141-47B3-8A8C-C99EC2B5B985}"/>
          </ac:spMkLst>
        </pc:spChg>
        <pc:spChg chg="add mod">
          <ac:chgData name="Akash Sharma" userId="be51dc791c996f8c" providerId="LiveId" clId="{4BE46AEF-FBA1-4FFF-BAEB-0C61E9CC7983}" dt="2022-06-28T18:42:45.752" v="5532" actId="164"/>
          <ac:spMkLst>
            <pc:docMk/>
            <pc:sldMk cId="84958872" sldId="312"/>
            <ac:spMk id="28" creationId="{8BE30A21-46C6-4678-9DF0-F93474DED4E0}"/>
          </ac:spMkLst>
        </pc:spChg>
        <pc:spChg chg="add mod">
          <ac:chgData name="Akash Sharma" userId="be51dc791c996f8c" providerId="LiveId" clId="{4BE46AEF-FBA1-4FFF-BAEB-0C61E9CC7983}" dt="2022-06-28T18:42:45.752" v="5532" actId="164"/>
          <ac:spMkLst>
            <pc:docMk/>
            <pc:sldMk cId="84958872" sldId="312"/>
            <ac:spMk id="29" creationId="{46B42217-4296-4229-A27C-26147FD76388}"/>
          </ac:spMkLst>
        </pc:spChg>
        <pc:spChg chg="add mod">
          <ac:chgData name="Akash Sharma" userId="be51dc791c996f8c" providerId="LiveId" clId="{4BE46AEF-FBA1-4FFF-BAEB-0C61E9CC7983}" dt="2022-06-28T18:42:45.752" v="5532" actId="164"/>
          <ac:spMkLst>
            <pc:docMk/>
            <pc:sldMk cId="84958872" sldId="312"/>
            <ac:spMk id="41" creationId="{C90D8171-B73B-4243-B68F-9FF43E1E5C23}"/>
          </ac:spMkLst>
        </pc:spChg>
        <pc:spChg chg="add mod">
          <ac:chgData name="Akash Sharma" userId="be51dc791c996f8c" providerId="LiveId" clId="{4BE46AEF-FBA1-4FFF-BAEB-0C61E9CC7983}" dt="2022-06-28T18:42:45.752" v="5532" actId="164"/>
          <ac:spMkLst>
            <pc:docMk/>
            <pc:sldMk cId="84958872" sldId="312"/>
            <ac:spMk id="42" creationId="{A5F03D3C-4D6C-4F7E-AB41-4FBAC03C6023}"/>
          </ac:spMkLst>
        </pc:spChg>
        <pc:spChg chg="add mod">
          <ac:chgData name="Akash Sharma" userId="be51dc791c996f8c" providerId="LiveId" clId="{4BE46AEF-FBA1-4FFF-BAEB-0C61E9CC7983}" dt="2022-06-28T18:42:45.752" v="5532" actId="164"/>
          <ac:spMkLst>
            <pc:docMk/>
            <pc:sldMk cId="84958872" sldId="312"/>
            <ac:spMk id="43" creationId="{CF3F8B76-B2CA-4C7F-A61C-8239EF835E6E}"/>
          </ac:spMkLst>
        </pc:spChg>
        <pc:spChg chg="add mod">
          <ac:chgData name="Akash Sharma" userId="be51dc791c996f8c" providerId="LiveId" clId="{4BE46AEF-FBA1-4FFF-BAEB-0C61E9CC7983}" dt="2022-06-28T18:42:45.752" v="5532" actId="164"/>
          <ac:spMkLst>
            <pc:docMk/>
            <pc:sldMk cId="84958872" sldId="312"/>
            <ac:spMk id="44" creationId="{97D022D2-E70D-41F5-825B-B9473AC2C8D2}"/>
          </ac:spMkLst>
        </pc:spChg>
        <pc:spChg chg="add mod">
          <ac:chgData name="Akash Sharma" userId="be51dc791c996f8c" providerId="LiveId" clId="{4BE46AEF-FBA1-4FFF-BAEB-0C61E9CC7983}" dt="2022-06-28T18:42:45.752" v="5532" actId="164"/>
          <ac:spMkLst>
            <pc:docMk/>
            <pc:sldMk cId="84958872" sldId="312"/>
            <ac:spMk id="49" creationId="{02792470-4F42-469F-B085-1D347B570C1D}"/>
          </ac:spMkLst>
        </pc:spChg>
        <pc:spChg chg="add mod">
          <ac:chgData name="Akash Sharma" userId="be51dc791c996f8c" providerId="LiveId" clId="{4BE46AEF-FBA1-4FFF-BAEB-0C61E9CC7983}" dt="2022-06-28T18:42:45.752" v="5532" actId="164"/>
          <ac:spMkLst>
            <pc:docMk/>
            <pc:sldMk cId="84958872" sldId="312"/>
            <ac:spMk id="50" creationId="{2B64C889-2987-423E-93B2-D09D11B30672}"/>
          </ac:spMkLst>
        </pc:spChg>
        <pc:spChg chg="mod">
          <ac:chgData name="Akash Sharma" userId="be51dc791c996f8c" providerId="LiveId" clId="{4BE46AEF-FBA1-4FFF-BAEB-0C61E9CC7983}" dt="2022-06-28T16:50:39.713" v="5079" actId="20577"/>
          <ac:spMkLst>
            <pc:docMk/>
            <pc:sldMk cId="84958872" sldId="312"/>
            <ac:spMk id="415" creationId="{00000000-0000-0000-0000-000000000000}"/>
          </ac:spMkLst>
        </pc:spChg>
        <pc:grpChg chg="add del mod">
          <ac:chgData name="Akash Sharma" userId="be51dc791c996f8c" providerId="LiveId" clId="{4BE46AEF-FBA1-4FFF-BAEB-0C61E9CC7983}" dt="2022-06-28T18:42:34.967" v="5531" actId="164"/>
          <ac:grpSpMkLst>
            <pc:docMk/>
            <pc:sldMk cId="84958872" sldId="312"/>
            <ac:grpSpMk id="21" creationId="{2F4A1AE9-F8CC-457A-998B-89E4CFDB0598}"/>
          </ac:grpSpMkLst>
        </pc:grpChg>
        <pc:grpChg chg="add mod">
          <ac:chgData name="Akash Sharma" userId="be51dc791c996f8c" providerId="LiveId" clId="{4BE46AEF-FBA1-4FFF-BAEB-0C61E9CC7983}" dt="2022-06-28T18:42:45.752" v="5532" actId="164"/>
          <ac:grpSpMkLst>
            <pc:docMk/>
            <pc:sldMk cId="84958872" sldId="312"/>
            <ac:grpSpMk id="25" creationId="{4063AFD3-247B-4766-8921-10662D3A1BC8}"/>
          </ac:grpSpMkLst>
        </pc:grpChg>
        <pc:grpChg chg="add mod">
          <ac:chgData name="Akash Sharma" userId="be51dc791c996f8c" providerId="LiveId" clId="{4BE46AEF-FBA1-4FFF-BAEB-0C61E9CC7983}" dt="2022-06-28T18:42:34.967" v="5531" actId="164"/>
          <ac:grpSpMkLst>
            <pc:docMk/>
            <pc:sldMk cId="84958872" sldId="312"/>
            <ac:grpSpMk id="48" creationId="{15588977-13E6-4D55-AABE-A5D291CCE471}"/>
          </ac:grpSpMkLst>
        </pc:grpChg>
        <pc:grpChg chg="add mod">
          <ac:chgData name="Akash Sharma" userId="be51dc791c996f8c" providerId="LiveId" clId="{4BE46AEF-FBA1-4FFF-BAEB-0C61E9CC7983}" dt="2022-06-29T20:24:56.279" v="7681" actId="1037"/>
          <ac:grpSpMkLst>
            <pc:docMk/>
            <pc:sldMk cId="84958872" sldId="312"/>
            <ac:grpSpMk id="51" creationId="{1848F3AF-D216-4D0D-A5B2-565764F52B4D}"/>
          </ac:grpSpMkLst>
        </pc:grpChg>
        <pc:picChg chg="del">
          <ac:chgData name="Akash Sharma" userId="be51dc791c996f8c" providerId="LiveId" clId="{4BE46AEF-FBA1-4FFF-BAEB-0C61E9CC7983}" dt="2022-06-28T15:29:32.953" v="5037" actId="478"/>
          <ac:picMkLst>
            <pc:docMk/>
            <pc:sldMk cId="84958872" sldId="312"/>
            <ac:picMk id="7" creationId="{BF8EB3F1-95FB-4524-8314-AA5771614EFF}"/>
          </ac:picMkLst>
        </pc:picChg>
        <pc:cxnChg chg="add del">
          <ac:chgData name="Akash Sharma" userId="be51dc791c996f8c" providerId="LiveId" clId="{4BE46AEF-FBA1-4FFF-BAEB-0C61E9CC7983}" dt="2022-06-28T17:12:36.431" v="5374" actId="478"/>
          <ac:cxnSpMkLst>
            <pc:docMk/>
            <pc:sldMk cId="84958872" sldId="312"/>
            <ac:cxnSpMk id="3" creationId="{EC809C29-3B78-4FA0-B5E2-4AC4B502DD7B}"/>
          </ac:cxnSpMkLst>
        </pc:cxnChg>
        <pc:cxnChg chg="add del">
          <ac:chgData name="Akash Sharma" userId="be51dc791c996f8c" providerId="LiveId" clId="{4BE46AEF-FBA1-4FFF-BAEB-0C61E9CC7983}" dt="2022-06-28T17:11:32.185" v="5368" actId="478"/>
          <ac:cxnSpMkLst>
            <pc:docMk/>
            <pc:sldMk cId="84958872" sldId="312"/>
            <ac:cxnSpMk id="6" creationId="{2761C1FA-020B-442D-8E23-722B729811CC}"/>
          </ac:cxnSpMkLst>
        </pc:cxnChg>
        <pc:cxnChg chg="add del mod">
          <ac:chgData name="Akash Sharma" userId="be51dc791c996f8c" providerId="LiveId" clId="{4BE46AEF-FBA1-4FFF-BAEB-0C61E9CC7983}" dt="2022-06-28T17:11:46.003" v="5370" actId="11529"/>
          <ac:cxnSpMkLst>
            <pc:docMk/>
            <pc:sldMk cId="84958872" sldId="312"/>
            <ac:cxnSpMk id="13" creationId="{50921BD3-25F1-472C-BC01-E89B05AE057D}"/>
          </ac:cxnSpMkLst>
        </pc:cxnChg>
        <pc:cxnChg chg="add mod">
          <ac:chgData name="Akash Sharma" userId="be51dc791c996f8c" providerId="LiveId" clId="{4BE46AEF-FBA1-4FFF-BAEB-0C61E9CC7983}" dt="2022-06-28T18:42:34.967" v="5531" actId="164"/>
          <ac:cxnSpMkLst>
            <pc:docMk/>
            <pc:sldMk cId="84958872" sldId="312"/>
            <ac:cxnSpMk id="15" creationId="{99778BFC-9B0E-4F06-85F7-F0E531044CD4}"/>
          </ac:cxnSpMkLst>
        </pc:cxnChg>
        <pc:cxnChg chg="add mod">
          <ac:chgData name="Akash Sharma" userId="be51dc791c996f8c" providerId="LiveId" clId="{4BE46AEF-FBA1-4FFF-BAEB-0C61E9CC7983}" dt="2022-06-28T18:42:34.967" v="5531" actId="164"/>
          <ac:cxnSpMkLst>
            <pc:docMk/>
            <pc:sldMk cId="84958872" sldId="312"/>
            <ac:cxnSpMk id="17" creationId="{E0B78205-CC77-4404-AA25-E5EDE6723522}"/>
          </ac:cxnSpMkLst>
        </pc:cxnChg>
        <pc:cxnChg chg="add del mod">
          <ac:chgData name="Akash Sharma" userId="be51dc791c996f8c" providerId="LiveId" clId="{4BE46AEF-FBA1-4FFF-BAEB-0C61E9CC7983}" dt="2022-06-28T18:05:44.974" v="5392" actId="478"/>
          <ac:cxnSpMkLst>
            <pc:docMk/>
            <pc:sldMk cId="84958872" sldId="312"/>
            <ac:cxnSpMk id="19" creationId="{65F052AD-938B-4DD7-A828-0E6A1E05DA44}"/>
          </ac:cxnSpMkLst>
        </pc:cxnChg>
        <pc:cxnChg chg="add mod">
          <ac:chgData name="Akash Sharma" userId="be51dc791c996f8c" providerId="LiveId" clId="{4BE46AEF-FBA1-4FFF-BAEB-0C61E9CC7983}" dt="2022-06-28T18:42:34.967" v="5531" actId="164"/>
          <ac:cxnSpMkLst>
            <pc:docMk/>
            <pc:sldMk cId="84958872" sldId="312"/>
            <ac:cxnSpMk id="23" creationId="{61567C01-FA05-458E-B997-F465086FC2B8}"/>
          </ac:cxnSpMkLst>
        </pc:cxnChg>
        <pc:cxnChg chg="add del mod">
          <ac:chgData name="Akash Sharma" userId="be51dc791c996f8c" providerId="LiveId" clId="{4BE46AEF-FBA1-4FFF-BAEB-0C61E9CC7983}" dt="2022-06-28T18:07:24.492" v="5459" actId="11529"/>
          <ac:cxnSpMkLst>
            <pc:docMk/>
            <pc:sldMk cId="84958872" sldId="312"/>
            <ac:cxnSpMk id="30" creationId="{8A0A04BF-C480-4668-AD19-63E79779B7A6}"/>
          </ac:cxnSpMkLst>
        </pc:cxnChg>
        <pc:cxnChg chg="add mod">
          <ac:chgData name="Akash Sharma" userId="be51dc791c996f8c" providerId="LiveId" clId="{4BE46AEF-FBA1-4FFF-BAEB-0C61E9CC7983}" dt="2022-06-28T18:42:45.752" v="5532" actId="164"/>
          <ac:cxnSpMkLst>
            <pc:docMk/>
            <pc:sldMk cId="84958872" sldId="312"/>
            <ac:cxnSpMk id="32" creationId="{C6BC30CA-54CF-47BE-B0D3-1890FFA32174}"/>
          </ac:cxnSpMkLst>
        </pc:cxnChg>
        <pc:cxnChg chg="add mod">
          <ac:chgData name="Akash Sharma" userId="be51dc791c996f8c" providerId="LiveId" clId="{4BE46AEF-FBA1-4FFF-BAEB-0C61E9CC7983}" dt="2022-06-28T18:42:45.752" v="5532" actId="164"/>
          <ac:cxnSpMkLst>
            <pc:docMk/>
            <pc:sldMk cId="84958872" sldId="312"/>
            <ac:cxnSpMk id="36" creationId="{EDBE7C75-2633-408F-8DC4-A7D172FC2DF1}"/>
          </ac:cxnSpMkLst>
        </pc:cxnChg>
        <pc:cxnChg chg="add mod">
          <ac:chgData name="Akash Sharma" userId="be51dc791c996f8c" providerId="LiveId" clId="{4BE46AEF-FBA1-4FFF-BAEB-0C61E9CC7983}" dt="2022-06-28T18:42:45.752" v="5532" actId="164"/>
          <ac:cxnSpMkLst>
            <pc:docMk/>
            <pc:sldMk cId="84958872" sldId="312"/>
            <ac:cxnSpMk id="38" creationId="{3B7B80B9-84A5-4970-A93B-1D99DAE44CAE}"/>
          </ac:cxnSpMkLst>
        </pc:cxnChg>
        <pc:cxnChg chg="add del mod">
          <ac:chgData name="Akash Sharma" userId="be51dc791c996f8c" providerId="LiveId" clId="{4BE46AEF-FBA1-4FFF-BAEB-0C61E9CC7983}" dt="2022-06-28T18:09:57.374" v="5479"/>
          <ac:cxnSpMkLst>
            <pc:docMk/>
            <pc:sldMk cId="84958872" sldId="312"/>
            <ac:cxnSpMk id="40" creationId="{F56210EF-F12F-47B1-98C0-365EEE758F78}"/>
          </ac:cxnSpMkLst>
        </pc:cxnChg>
        <pc:cxnChg chg="add mod">
          <ac:chgData name="Akash Sharma" userId="be51dc791c996f8c" providerId="LiveId" clId="{4BE46AEF-FBA1-4FFF-BAEB-0C61E9CC7983}" dt="2022-06-28T18:42:45.752" v="5532" actId="164"/>
          <ac:cxnSpMkLst>
            <pc:docMk/>
            <pc:sldMk cId="84958872" sldId="312"/>
            <ac:cxnSpMk id="45" creationId="{F5D54886-FC2D-4B52-B01A-D071B3419821}"/>
          </ac:cxnSpMkLst>
        </pc:cxnChg>
      </pc:sldChg>
      <pc:sldChg chg="delSp add del">
        <pc:chgData name="Akash Sharma" userId="be51dc791c996f8c" providerId="LiveId" clId="{4BE46AEF-FBA1-4FFF-BAEB-0C61E9CC7983}" dt="2022-06-28T16:33:56.070" v="5048" actId="2696"/>
        <pc:sldMkLst>
          <pc:docMk/>
          <pc:sldMk cId="3547143329" sldId="313"/>
        </pc:sldMkLst>
        <pc:picChg chg="del">
          <ac:chgData name="Akash Sharma" userId="be51dc791c996f8c" providerId="LiveId" clId="{4BE46AEF-FBA1-4FFF-BAEB-0C61E9CC7983}" dt="2022-06-28T16:32:14.493" v="5047" actId="478"/>
          <ac:picMkLst>
            <pc:docMk/>
            <pc:sldMk cId="3547143329" sldId="313"/>
            <ac:picMk id="2056" creationId="{BA026875-DF7F-458E-B993-696E1460584A}"/>
          </ac:picMkLst>
        </pc:picChg>
      </pc:sldChg>
      <pc:sldChg chg="addSp delSp modSp add mod">
        <pc:chgData name="Akash Sharma" userId="be51dc791c996f8c" providerId="LiveId" clId="{4BE46AEF-FBA1-4FFF-BAEB-0C61E9CC7983}" dt="2022-06-28T18:59:17.678" v="5731" actId="14100"/>
        <pc:sldMkLst>
          <pc:docMk/>
          <pc:sldMk cId="3831463375" sldId="313"/>
        </pc:sldMkLst>
        <pc:spChg chg="add del mod">
          <ac:chgData name="Akash Sharma" userId="be51dc791c996f8c" providerId="LiveId" clId="{4BE46AEF-FBA1-4FFF-BAEB-0C61E9CC7983}" dt="2022-06-28T18:57:38.860" v="5713" actId="478"/>
          <ac:spMkLst>
            <pc:docMk/>
            <pc:sldMk cId="3831463375" sldId="313"/>
            <ac:spMk id="2" creationId="{A0D8E023-552B-4800-A410-FCAB910C3208}"/>
          </ac:spMkLst>
        </pc:spChg>
        <pc:spChg chg="del">
          <ac:chgData name="Akash Sharma" userId="be51dc791c996f8c" providerId="LiveId" clId="{4BE46AEF-FBA1-4FFF-BAEB-0C61E9CC7983}" dt="2022-06-28T18:57:49.188" v="5717" actId="478"/>
          <ac:spMkLst>
            <pc:docMk/>
            <pc:sldMk cId="3831463375" sldId="313"/>
            <ac:spMk id="5" creationId="{0BAA2B87-C63F-46C2-9C17-7DC3B89EE231}"/>
          </ac:spMkLst>
        </pc:spChg>
        <pc:spChg chg="mod">
          <ac:chgData name="Akash Sharma" userId="be51dc791c996f8c" providerId="LiveId" clId="{4BE46AEF-FBA1-4FFF-BAEB-0C61E9CC7983}" dt="2022-06-28T18:54:09.759" v="5708" actId="20577"/>
          <ac:spMkLst>
            <pc:docMk/>
            <pc:sldMk cId="3831463375" sldId="313"/>
            <ac:spMk id="415" creationId="{00000000-0000-0000-0000-000000000000}"/>
          </ac:spMkLst>
        </pc:spChg>
        <pc:grpChg chg="del">
          <ac:chgData name="Akash Sharma" userId="be51dc791c996f8c" providerId="LiveId" clId="{4BE46AEF-FBA1-4FFF-BAEB-0C61E9CC7983}" dt="2022-06-28T18:57:33.790" v="5709" actId="478"/>
          <ac:grpSpMkLst>
            <pc:docMk/>
            <pc:sldMk cId="3831463375" sldId="313"/>
            <ac:grpSpMk id="51" creationId="{1848F3AF-D216-4D0D-A5B2-565764F52B4D}"/>
          </ac:grpSpMkLst>
        </pc:grpChg>
        <pc:picChg chg="add mod">
          <ac:chgData name="Akash Sharma" userId="be51dc791c996f8c" providerId="LiveId" clId="{4BE46AEF-FBA1-4FFF-BAEB-0C61E9CC7983}" dt="2022-06-28T18:59:12.342" v="5729" actId="14100"/>
          <ac:picMkLst>
            <pc:docMk/>
            <pc:sldMk cId="3831463375" sldId="313"/>
            <ac:picMk id="3" creationId="{23635F65-0B10-44FB-98CA-F6DB9EBEC907}"/>
          </ac:picMkLst>
        </pc:picChg>
        <pc:picChg chg="add mod">
          <ac:chgData name="Akash Sharma" userId="be51dc791c996f8c" providerId="LiveId" clId="{4BE46AEF-FBA1-4FFF-BAEB-0C61E9CC7983}" dt="2022-06-28T18:59:17.678" v="5731" actId="14100"/>
          <ac:picMkLst>
            <pc:docMk/>
            <pc:sldMk cId="3831463375" sldId="313"/>
            <ac:picMk id="4" creationId="{904B20B7-B50D-4B71-9307-7ABB7075FD4A}"/>
          </ac:picMkLst>
        </pc:picChg>
        <pc:cxnChg chg="mod">
          <ac:chgData name="Akash Sharma" userId="be51dc791c996f8c" providerId="LiveId" clId="{4BE46AEF-FBA1-4FFF-BAEB-0C61E9CC7983}" dt="2022-06-28T18:57:33.790" v="5709" actId="478"/>
          <ac:cxnSpMkLst>
            <pc:docMk/>
            <pc:sldMk cId="3831463375" sldId="313"/>
            <ac:cxnSpMk id="32" creationId="{C6BC30CA-54CF-47BE-B0D3-1890FFA32174}"/>
          </ac:cxnSpMkLst>
        </pc:cxnChg>
        <pc:cxnChg chg="mod">
          <ac:chgData name="Akash Sharma" userId="be51dc791c996f8c" providerId="LiveId" clId="{4BE46AEF-FBA1-4FFF-BAEB-0C61E9CC7983}" dt="2022-06-28T18:57:33.790" v="5709" actId="478"/>
          <ac:cxnSpMkLst>
            <pc:docMk/>
            <pc:sldMk cId="3831463375" sldId="313"/>
            <ac:cxnSpMk id="45" creationId="{F5D54886-FC2D-4B52-B01A-D071B3419821}"/>
          </ac:cxnSpMkLst>
        </pc:cxnChg>
      </pc:sldChg>
      <pc:sldChg chg="addSp delSp modSp add mod">
        <pc:chgData name="Akash Sharma" userId="be51dc791c996f8c" providerId="LiveId" clId="{4BE46AEF-FBA1-4FFF-BAEB-0C61E9CC7983}" dt="2022-06-28T19:17:10.862" v="5774" actId="1076"/>
        <pc:sldMkLst>
          <pc:docMk/>
          <pc:sldMk cId="1986715059" sldId="314"/>
        </pc:sldMkLst>
        <pc:spChg chg="mod">
          <ac:chgData name="Akash Sharma" userId="be51dc791c996f8c" providerId="LiveId" clId="{4BE46AEF-FBA1-4FFF-BAEB-0C61E9CC7983}" dt="2022-06-28T19:15:18.663" v="5764" actId="20577"/>
          <ac:spMkLst>
            <pc:docMk/>
            <pc:sldMk cId="1986715059" sldId="314"/>
            <ac:spMk id="415" creationId="{00000000-0000-0000-0000-000000000000}"/>
          </ac:spMkLst>
        </pc:spChg>
        <pc:picChg chg="add mod">
          <ac:chgData name="Akash Sharma" userId="be51dc791c996f8c" providerId="LiveId" clId="{4BE46AEF-FBA1-4FFF-BAEB-0C61E9CC7983}" dt="2022-06-28T19:17:10.862" v="5774" actId="1076"/>
          <ac:picMkLst>
            <pc:docMk/>
            <pc:sldMk cId="1986715059" sldId="314"/>
            <ac:picMk id="2" creationId="{B503C5A9-8F7A-4143-BF1D-03315EFA5AAC}"/>
          </ac:picMkLst>
        </pc:picChg>
        <pc:picChg chg="del">
          <ac:chgData name="Akash Sharma" userId="be51dc791c996f8c" providerId="LiveId" clId="{4BE46AEF-FBA1-4FFF-BAEB-0C61E9CC7983}" dt="2022-06-28T19:16:32.397" v="5765" actId="478"/>
          <ac:picMkLst>
            <pc:docMk/>
            <pc:sldMk cId="1986715059" sldId="314"/>
            <ac:picMk id="3" creationId="{23635F65-0B10-44FB-98CA-F6DB9EBEC907}"/>
          </ac:picMkLst>
        </pc:picChg>
        <pc:picChg chg="del">
          <ac:chgData name="Akash Sharma" userId="be51dc791c996f8c" providerId="LiveId" clId="{4BE46AEF-FBA1-4FFF-BAEB-0C61E9CC7983}" dt="2022-06-28T19:16:32.892" v="5766" actId="478"/>
          <ac:picMkLst>
            <pc:docMk/>
            <pc:sldMk cId="1986715059" sldId="314"/>
            <ac:picMk id="4" creationId="{904B20B7-B50D-4B71-9307-7ABB7075FD4A}"/>
          </ac:picMkLst>
        </pc:picChg>
        <pc:picChg chg="add mod">
          <ac:chgData name="Akash Sharma" userId="be51dc791c996f8c" providerId="LiveId" clId="{4BE46AEF-FBA1-4FFF-BAEB-0C61E9CC7983}" dt="2022-06-28T19:17:09.118" v="5773" actId="14100"/>
          <ac:picMkLst>
            <pc:docMk/>
            <pc:sldMk cId="1986715059" sldId="314"/>
            <ac:picMk id="5" creationId="{1DA1404C-78D7-4F4A-9249-3F42B47A969A}"/>
          </ac:picMkLst>
        </pc:picChg>
      </pc:sldChg>
      <pc:sldChg chg="addSp delSp modSp add mod">
        <pc:chgData name="Akash Sharma" userId="be51dc791c996f8c" providerId="LiveId" clId="{4BE46AEF-FBA1-4FFF-BAEB-0C61E9CC7983}" dt="2022-06-28T19:23:32.911" v="5810" actId="1076"/>
        <pc:sldMkLst>
          <pc:docMk/>
          <pc:sldMk cId="4235879635" sldId="315"/>
        </pc:sldMkLst>
        <pc:spChg chg="mod">
          <ac:chgData name="Akash Sharma" userId="be51dc791c996f8c" providerId="LiveId" clId="{4BE46AEF-FBA1-4FFF-BAEB-0C61E9CC7983}" dt="2022-06-28T19:22:29.558" v="5800" actId="20577"/>
          <ac:spMkLst>
            <pc:docMk/>
            <pc:sldMk cId="4235879635" sldId="315"/>
            <ac:spMk id="415" creationId="{00000000-0000-0000-0000-000000000000}"/>
          </ac:spMkLst>
        </pc:spChg>
        <pc:picChg chg="del">
          <ac:chgData name="Akash Sharma" userId="be51dc791c996f8c" providerId="LiveId" clId="{4BE46AEF-FBA1-4FFF-BAEB-0C61E9CC7983}" dt="2022-06-28T19:22:37.400" v="5801" actId="478"/>
          <ac:picMkLst>
            <pc:docMk/>
            <pc:sldMk cId="4235879635" sldId="315"/>
            <ac:picMk id="2" creationId="{B503C5A9-8F7A-4143-BF1D-03315EFA5AAC}"/>
          </ac:picMkLst>
        </pc:picChg>
        <pc:picChg chg="add mod">
          <ac:chgData name="Akash Sharma" userId="be51dc791c996f8c" providerId="LiveId" clId="{4BE46AEF-FBA1-4FFF-BAEB-0C61E9CC7983}" dt="2022-06-28T19:23:29.854" v="5809" actId="1076"/>
          <ac:picMkLst>
            <pc:docMk/>
            <pc:sldMk cId="4235879635" sldId="315"/>
            <ac:picMk id="3" creationId="{743578C3-84DA-4408-9DD3-C7CB4C4B68A0}"/>
          </ac:picMkLst>
        </pc:picChg>
        <pc:picChg chg="add mod">
          <ac:chgData name="Akash Sharma" userId="be51dc791c996f8c" providerId="LiveId" clId="{4BE46AEF-FBA1-4FFF-BAEB-0C61E9CC7983}" dt="2022-06-28T19:23:32.911" v="5810" actId="1076"/>
          <ac:picMkLst>
            <pc:docMk/>
            <pc:sldMk cId="4235879635" sldId="315"/>
            <ac:picMk id="4" creationId="{DA5C0378-6354-4964-8CD8-D4FB2CCB896E}"/>
          </ac:picMkLst>
        </pc:picChg>
        <pc:picChg chg="del">
          <ac:chgData name="Akash Sharma" userId="be51dc791c996f8c" providerId="LiveId" clId="{4BE46AEF-FBA1-4FFF-BAEB-0C61E9CC7983}" dt="2022-06-28T19:22:37.869" v="5802" actId="478"/>
          <ac:picMkLst>
            <pc:docMk/>
            <pc:sldMk cId="4235879635" sldId="315"/>
            <ac:picMk id="5" creationId="{1DA1404C-78D7-4F4A-9249-3F42B47A969A}"/>
          </ac:picMkLst>
        </pc:picChg>
      </pc:sldChg>
      <pc:sldChg chg="addSp delSp modSp add mod">
        <pc:chgData name="Akash Sharma" userId="be51dc791c996f8c" providerId="LiveId" clId="{4BE46AEF-FBA1-4FFF-BAEB-0C61E9CC7983}" dt="2022-06-28T19:24:40.990" v="5833" actId="1076"/>
        <pc:sldMkLst>
          <pc:docMk/>
          <pc:sldMk cId="2310021084" sldId="316"/>
        </pc:sldMkLst>
        <pc:spChg chg="add del">
          <ac:chgData name="Akash Sharma" userId="be51dc791c996f8c" providerId="LiveId" clId="{4BE46AEF-FBA1-4FFF-BAEB-0C61E9CC7983}" dt="2022-06-28T19:24:08.643" v="5824"/>
          <ac:spMkLst>
            <pc:docMk/>
            <pc:sldMk cId="2310021084" sldId="316"/>
            <ac:spMk id="2" creationId="{B2E074EB-D226-4EFB-996D-328157F2CB41}"/>
          </ac:spMkLst>
        </pc:spChg>
        <pc:spChg chg="mod">
          <ac:chgData name="Akash Sharma" userId="be51dc791c996f8c" providerId="LiveId" clId="{4BE46AEF-FBA1-4FFF-BAEB-0C61E9CC7983}" dt="2022-06-28T19:23:56.964" v="5820" actId="20577"/>
          <ac:spMkLst>
            <pc:docMk/>
            <pc:sldMk cId="2310021084" sldId="316"/>
            <ac:spMk id="415" creationId="{00000000-0000-0000-0000-000000000000}"/>
          </ac:spMkLst>
        </pc:spChg>
        <pc:picChg chg="del">
          <ac:chgData name="Akash Sharma" userId="be51dc791c996f8c" providerId="LiveId" clId="{4BE46AEF-FBA1-4FFF-BAEB-0C61E9CC7983}" dt="2022-06-28T19:24:00.053" v="5822" actId="478"/>
          <ac:picMkLst>
            <pc:docMk/>
            <pc:sldMk cId="2310021084" sldId="316"/>
            <ac:picMk id="3" creationId="{743578C3-84DA-4408-9DD3-C7CB4C4B68A0}"/>
          </ac:picMkLst>
        </pc:picChg>
        <pc:picChg chg="del">
          <ac:chgData name="Akash Sharma" userId="be51dc791c996f8c" providerId="LiveId" clId="{4BE46AEF-FBA1-4FFF-BAEB-0C61E9CC7983}" dt="2022-06-28T19:23:59.577" v="5821" actId="478"/>
          <ac:picMkLst>
            <pc:docMk/>
            <pc:sldMk cId="2310021084" sldId="316"/>
            <ac:picMk id="4" creationId="{DA5C0378-6354-4964-8CD8-D4FB2CCB896E}"/>
          </ac:picMkLst>
        </pc:picChg>
        <pc:picChg chg="add mod">
          <ac:chgData name="Akash Sharma" userId="be51dc791c996f8c" providerId="LiveId" clId="{4BE46AEF-FBA1-4FFF-BAEB-0C61E9CC7983}" dt="2022-06-28T19:24:36.582" v="5832" actId="1076"/>
          <ac:picMkLst>
            <pc:docMk/>
            <pc:sldMk cId="2310021084" sldId="316"/>
            <ac:picMk id="5" creationId="{1C6F9C8E-B37E-4120-A5C0-D655598A0D80}"/>
          </ac:picMkLst>
        </pc:picChg>
        <pc:picChg chg="add mod">
          <ac:chgData name="Akash Sharma" userId="be51dc791c996f8c" providerId="LiveId" clId="{4BE46AEF-FBA1-4FFF-BAEB-0C61E9CC7983}" dt="2022-06-28T19:24:40.990" v="5833" actId="1076"/>
          <ac:picMkLst>
            <pc:docMk/>
            <pc:sldMk cId="2310021084" sldId="316"/>
            <ac:picMk id="6" creationId="{DA99C28A-206A-43D7-A6EE-E69894D780C5}"/>
          </ac:picMkLst>
        </pc:picChg>
      </pc:sldChg>
      <pc:sldChg chg="addSp delSp modSp add mod modAnim modNotesTx">
        <pc:chgData name="Akash Sharma" userId="be51dc791c996f8c" providerId="LiveId" clId="{4BE46AEF-FBA1-4FFF-BAEB-0C61E9CC7983}" dt="2022-06-29T20:22:00.921" v="7507" actId="1038"/>
        <pc:sldMkLst>
          <pc:docMk/>
          <pc:sldMk cId="1143587582" sldId="317"/>
        </pc:sldMkLst>
        <pc:spChg chg="add mod">
          <ac:chgData name="Akash Sharma" userId="be51dc791c996f8c" providerId="LiveId" clId="{4BE46AEF-FBA1-4FFF-BAEB-0C61E9CC7983}" dt="2022-06-29T20:22:00.921" v="7507" actId="1038"/>
          <ac:spMkLst>
            <pc:docMk/>
            <pc:sldMk cId="1143587582" sldId="317"/>
            <ac:spMk id="7" creationId="{C3FF9DB4-B493-40E2-B1DC-93EF710CE807}"/>
          </ac:spMkLst>
        </pc:spChg>
        <pc:spChg chg="add del mod">
          <ac:chgData name="Akash Sharma" userId="be51dc791c996f8c" providerId="LiveId" clId="{4BE46AEF-FBA1-4FFF-BAEB-0C61E9CC7983}" dt="2022-06-28T21:39:37.730" v="5858"/>
          <ac:spMkLst>
            <pc:docMk/>
            <pc:sldMk cId="1143587582" sldId="317"/>
            <ac:spMk id="8" creationId="{31721856-1A87-436C-8E5B-8C17D828D962}"/>
          </ac:spMkLst>
        </pc:spChg>
        <pc:spChg chg="mod">
          <ac:chgData name="Akash Sharma" userId="be51dc791c996f8c" providerId="LiveId" clId="{4BE46AEF-FBA1-4FFF-BAEB-0C61E9CC7983}" dt="2022-06-28T21:25:18.939" v="5855" actId="20577"/>
          <ac:spMkLst>
            <pc:docMk/>
            <pc:sldMk cId="1143587582" sldId="317"/>
            <ac:spMk id="415" creationId="{00000000-0000-0000-0000-000000000000}"/>
          </ac:spMkLst>
        </pc:spChg>
        <pc:picChg chg="del">
          <ac:chgData name="Akash Sharma" userId="be51dc791c996f8c" providerId="LiveId" clId="{4BE46AEF-FBA1-4FFF-BAEB-0C61E9CC7983}" dt="2022-06-28T21:25:10.318" v="5835" actId="478"/>
          <ac:picMkLst>
            <pc:docMk/>
            <pc:sldMk cId="1143587582" sldId="317"/>
            <ac:picMk id="5" creationId="{1C6F9C8E-B37E-4120-A5C0-D655598A0D80}"/>
          </ac:picMkLst>
        </pc:picChg>
        <pc:picChg chg="del">
          <ac:chgData name="Akash Sharma" userId="be51dc791c996f8c" providerId="LiveId" clId="{4BE46AEF-FBA1-4FFF-BAEB-0C61E9CC7983}" dt="2022-06-28T21:25:10.711" v="5836" actId="478"/>
          <ac:picMkLst>
            <pc:docMk/>
            <pc:sldMk cId="1143587582" sldId="317"/>
            <ac:picMk id="6" creationId="{DA99C28A-206A-43D7-A6EE-E69894D780C5}"/>
          </ac:picMkLst>
        </pc:picChg>
      </pc:sldChg>
      <pc:sldChg chg="delSp modSp add del mod">
        <pc:chgData name="Akash Sharma" userId="be51dc791c996f8c" providerId="LiveId" clId="{4BE46AEF-FBA1-4FFF-BAEB-0C61E9CC7983}" dt="2022-06-28T22:29:54.568" v="6390" actId="47"/>
        <pc:sldMkLst>
          <pc:docMk/>
          <pc:sldMk cId="446392931" sldId="318"/>
        </pc:sldMkLst>
        <pc:spChg chg="del mod">
          <ac:chgData name="Akash Sharma" userId="be51dc791c996f8c" providerId="LiveId" clId="{4BE46AEF-FBA1-4FFF-BAEB-0C61E9CC7983}" dt="2022-06-28T22:27:32.123" v="6323" actId="478"/>
          <ac:spMkLst>
            <pc:docMk/>
            <pc:sldMk cId="446392931" sldId="318"/>
            <ac:spMk id="7" creationId="{C3FF9DB4-B493-40E2-B1DC-93EF710CE807}"/>
          </ac:spMkLst>
        </pc:spChg>
        <pc:spChg chg="mod">
          <ac:chgData name="Akash Sharma" userId="be51dc791c996f8c" providerId="LiveId" clId="{4BE46AEF-FBA1-4FFF-BAEB-0C61E9CC7983}" dt="2022-06-28T22:27:34.731" v="6324" actId="20577"/>
          <ac:spMkLst>
            <pc:docMk/>
            <pc:sldMk cId="446392931" sldId="318"/>
            <ac:spMk id="415" creationId="{00000000-0000-0000-0000-000000000000}"/>
          </ac:spMkLst>
        </pc:spChg>
      </pc:sldChg>
      <pc:sldChg chg="modSp add mod ord">
        <pc:chgData name="Akash Sharma" userId="be51dc791c996f8c" providerId="LiveId" clId="{4BE46AEF-FBA1-4FFF-BAEB-0C61E9CC7983}" dt="2022-06-30T13:14:25.946" v="8385" actId="20577"/>
        <pc:sldMkLst>
          <pc:docMk/>
          <pc:sldMk cId="4107549571" sldId="318"/>
        </pc:sldMkLst>
        <pc:spChg chg="mod">
          <ac:chgData name="Akash Sharma" userId="be51dc791c996f8c" providerId="LiveId" clId="{4BE46AEF-FBA1-4FFF-BAEB-0C61E9CC7983}" dt="2022-06-30T13:14:25.946" v="8385" actId="20577"/>
          <ac:spMkLst>
            <pc:docMk/>
            <pc:sldMk cId="4107549571" sldId="318"/>
            <ac:spMk id="257" creationId="{00000000-0000-0000-0000-000000000000}"/>
          </ac:spMkLst>
        </pc:spChg>
      </pc:sldChg>
      <pc:sldChg chg="modSp add del mod ord modShow">
        <pc:chgData name="Akash Sharma" userId="be51dc791c996f8c" providerId="LiveId" clId="{4BE46AEF-FBA1-4FFF-BAEB-0C61E9CC7983}" dt="2022-06-29T21:54:27.915" v="7910" actId="729"/>
        <pc:sldMkLst>
          <pc:docMk/>
          <pc:sldMk cId="1188210934" sldId="319"/>
        </pc:sldMkLst>
        <pc:spChg chg="mod">
          <ac:chgData name="Akash Sharma" userId="be51dc791c996f8c" providerId="LiveId" clId="{4BE46AEF-FBA1-4FFF-BAEB-0C61E9CC7983}" dt="2022-06-29T11:17:01.321" v="6669" actId="20577"/>
          <ac:spMkLst>
            <pc:docMk/>
            <pc:sldMk cId="1188210934" sldId="319"/>
            <ac:spMk id="257" creationId="{00000000-0000-0000-0000-000000000000}"/>
          </ac:spMkLst>
        </pc:spChg>
      </pc:sldChg>
      <pc:sldChg chg="add del ord">
        <pc:chgData name="Akash Sharma" userId="be51dc791c996f8c" providerId="LiveId" clId="{4BE46AEF-FBA1-4FFF-BAEB-0C61E9CC7983}" dt="2022-06-29T11:17:17.730" v="6673" actId="2696"/>
        <pc:sldMkLst>
          <pc:docMk/>
          <pc:sldMk cId="903913368" sldId="320"/>
        </pc:sldMkLst>
      </pc:sldChg>
      <pc:sldChg chg="modSp add mod ord">
        <pc:chgData name="Akash Sharma" userId="be51dc791c996f8c" providerId="LiveId" clId="{4BE46AEF-FBA1-4FFF-BAEB-0C61E9CC7983}" dt="2022-06-29T11:17:39.144" v="6696" actId="20577"/>
        <pc:sldMkLst>
          <pc:docMk/>
          <pc:sldMk cId="4105286678" sldId="320"/>
        </pc:sldMkLst>
        <pc:spChg chg="mod">
          <ac:chgData name="Akash Sharma" userId="be51dc791c996f8c" providerId="LiveId" clId="{4BE46AEF-FBA1-4FFF-BAEB-0C61E9CC7983}" dt="2022-06-29T11:17:39.144" v="6696" actId="20577"/>
          <ac:spMkLst>
            <pc:docMk/>
            <pc:sldMk cId="4105286678" sldId="320"/>
            <ac:spMk id="257" creationId="{00000000-0000-0000-0000-000000000000}"/>
          </ac:spMkLst>
        </pc:spChg>
      </pc:sldChg>
      <pc:sldChg chg="modSp add mod">
        <pc:chgData name="Akash Sharma" userId="be51dc791c996f8c" providerId="LiveId" clId="{4BE46AEF-FBA1-4FFF-BAEB-0C61E9CC7983}" dt="2022-06-29T11:17:58.278" v="6710" actId="20577"/>
        <pc:sldMkLst>
          <pc:docMk/>
          <pc:sldMk cId="1251543791" sldId="321"/>
        </pc:sldMkLst>
        <pc:spChg chg="mod">
          <ac:chgData name="Akash Sharma" userId="be51dc791c996f8c" providerId="LiveId" clId="{4BE46AEF-FBA1-4FFF-BAEB-0C61E9CC7983}" dt="2022-06-29T11:17:58.278" v="6710" actId="20577"/>
          <ac:spMkLst>
            <pc:docMk/>
            <pc:sldMk cId="1251543791" sldId="321"/>
            <ac:spMk id="257" creationId="{00000000-0000-0000-0000-000000000000}"/>
          </ac:spMkLst>
        </pc:spChg>
      </pc:sldChg>
      <pc:sldChg chg="modSp add mod ord">
        <pc:chgData name="Akash Sharma" userId="be51dc791c996f8c" providerId="LiveId" clId="{4BE46AEF-FBA1-4FFF-BAEB-0C61E9CC7983}" dt="2022-06-30T11:48:23.153" v="8380"/>
        <pc:sldMkLst>
          <pc:docMk/>
          <pc:sldMk cId="4003814646" sldId="322"/>
        </pc:sldMkLst>
        <pc:spChg chg="mod">
          <ac:chgData name="Akash Sharma" userId="be51dc791c996f8c" providerId="LiveId" clId="{4BE46AEF-FBA1-4FFF-BAEB-0C61E9CC7983}" dt="2022-06-30T11:48:23.153" v="8380"/>
          <ac:spMkLst>
            <pc:docMk/>
            <pc:sldMk cId="4003814646" sldId="322"/>
            <ac:spMk id="257" creationId="{00000000-0000-0000-0000-000000000000}"/>
          </ac:spMkLst>
        </pc:spChg>
      </pc:sldChg>
      <pc:sldMasterChg chg="delSldLayout">
        <pc:chgData name="Akash Sharma" userId="be51dc791c996f8c" providerId="LiveId" clId="{4BE46AEF-FBA1-4FFF-BAEB-0C61E9CC7983}" dt="2022-06-28T22:30:08.842" v="6407" actId="47"/>
        <pc:sldMasterMkLst>
          <pc:docMk/>
          <pc:sldMasterMk cId="0" sldId="2147483671"/>
        </pc:sldMasterMkLst>
        <pc:sldLayoutChg chg="del">
          <pc:chgData name="Akash Sharma" userId="be51dc791c996f8c" providerId="LiveId" clId="{4BE46AEF-FBA1-4FFF-BAEB-0C61E9CC7983}" dt="2022-06-28T09:26:11.560" v="757" actId="47"/>
          <pc:sldLayoutMkLst>
            <pc:docMk/>
            <pc:sldMasterMk cId="0" sldId="2147483671"/>
            <pc:sldLayoutMk cId="0" sldId="2147483649"/>
          </pc:sldLayoutMkLst>
        </pc:sldLayoutChg>
        <pc:sldLayoutChg chg="del">
          <pc:chgData name="Akash Sharma" userId="be51dc791c996f8c" providerId="LiveId" clId="{4BE46AEF-FBA1-4FFF-BAEB-0C61E9CC7983}" dt="2022-06-28T22:30:08.148" v="6406" actId="47"/>
          <pc:sldLayoutMkLst>
            <pc:docMk/>
            <pc:sldMasterMk cId="0" sldId="2147483671"/>
            <pc:sldLayoutMk cId="0" sldId="2147483652"/>
          </pc:sldLayoutMkLst>
        </pc:sldLayoutChg>
        <pc:sldLayoutChg chg="del">
          <pc:chgData name="Akash Sharma" userId="be51dc791c996f8c" providerId="LiveId" clId="{4BE46AEF-FBA1-4FFF-BAEB-0C61E9CC7983}" dt="2022-06-28T22:30:01.628" v="6395" actId="47"/>
          <pc:sldLayoutMkLst>
            <pc:docMk/>
            <pc:sldMasterMk cId="0" sldId="2147483671"/>
            <pc:sldLayoutMk cId="0" sldId="2147483653"/>
          </pc:sldLayoutMkLst>
        </pc:sldLayoutChg>
        <pc:sldLayoutChg chg="del">
          <pc:chgData name="Akash Sharma" userId="be51dc791c996f8c" providerId="LiveId" clId="{4BE46AEF-FBA1-4FFF-BAEB-0C61E9CC7983}" dt="2022-06-28T22:30:06.788" v="6404" actId="47"/>
          <pc:sldLayoutMkLst>
            <pc:docMk/>
            <pc:sldMasterMk cId="0" sldId="2147483671"/>
            <pc:sldLayoutMk cId="0" sldId="2147483655"/>
          </pc:sldLayoutMkLst>
        </pc:sldLayoutChg>
        <pc:sldLayoutChg chg="del">
          <pc:chgData name="Akash Sharma" userId="be51dc791c996f8c" providerId="LiveId" clId="{4BE46AEF-FBA1-4FFF-BAEB-0C61E9CC7983}" dt="2022-06-28T22:30:02.276" v="6396" actId="47"/>
          <pc:sldLayoutMkLst>
            <pc:docMk/>
            <pc:sldMasterMk cId="0" sldId="2147483671"/>
            <pc:sldLayoutMk cId="0" sldId="2147483656"/>
          </pc:sldLayoutMkLst>
        </pc:sldLayoutChg>
        <pc:sldLayoutChg chg="del">
          <pc:chgData name="Akash Sharma" userId="be51dc791c996f8c" providerId="LiveId" clId="{4BE46AEF-FBA1-4FFF-BAEB-0C61E9CC7983}" dt="2022-06-28T22:29:56.181" v="6391" actId="47"/>
          <pc:sldLayoutMkLst>
            <pc:docMk/>
            <pc:sldMasterMk cId="0" sldId="2147483671"/>
            <pc:sldLayoutMk cId="0" sldId="2147483660"/>
          </pc:sldLayoutMkLst>
        </pc:sldLayoutChg>
        <pc:sldLayoutChg chg="del">
          <pc:chgData name="Akash Sharma" userId="be51dc791c996f8c" providerId="LiveId" clId="{4BE46AEF-FBA1-4FFF-BAEB-0C61E9CC7983}" dt="2022-06-28T22:30:08.842" v="6407" actId="47"/>
          <pc:sldLayoutMkLst>
            <pc:docMk/>
            <pc:sldMasterMk cId="0" sldId="2147483671"/>
            <pc:sldLayoutMk cId="0" sldId="2147483661"/>
          </pc:sldLayoutMkLst>
        </pc:sldLayoutChg>
        <pc:sldLayoutChg chg="del">
          <pc:chgData name="Akash Sharma" userId="be51dc791c996f8c" providerId="LiveId" clId="{4BE46AEF-FBA1-4FFF-BAEB-0C61E9CC7983}" dt="2022-06-28T22:30:05.616" v="6402" actId="47"/>
          <pc:sldLayoutMkLst>
            <pc:docMk/>
            <pc:sldMasterMk cId="0" sldId="2147483671"/>
            <pc:sldLayoutMk cId="0" sldId="2147483662"/>
          </pc:sldLayoutMkLst>
        </pc:sldLayoutChg>
        <pc:sldLayoutChg chg="del">
          <pc:chgData name="Akash Sharma" userId="be51dc791c996f8c" providerId="LiveId" clId="{4BE46AEF-FBA1-4FFF-BAEB-0C61E9CC7983}" dt="2022-06-28T22:30:00.169" v="6393" actId="47"/>
          <pc:sldLayoutMkLst>
            <pc:docMk/>
            <pc:sldMasterMk cId="0" sldId="2147483671"/>
            <pc:sldLayoutMk cId="0" sldId="2147483663"/>
          </pc:sldLayoutMkLst>
        </pc:sldLayoutChg>
        <pc:sldLayoutChg chg="del">
          <pc:chgData name="Akash Sharma" userId="be51dc791c996f8c" providerId="LiveId" clId="{4BE46AEF-FBA1-4FFF-BAEB-0C61E9CC7983}" dt="2022-06-28T22:30:06.183" v="6403" actId="47"/>
          <pc:sldLayoutMkLst>
            <pc:docMk/>
            <pc:sldMasterMk cId="0" sldId="2147483671"/>
            <pc:sldLayoutMk cId="0" sldId="2147483664"/>
          </pc:sldLayoutMkLst>
        </pc:sldLayoutChg>
        <pc:sldLayoutChg chg="del">
          <pc:chgData name="Akash Sharma" userId="be51dc791c996f8c" providerId="LiveId" clId="{4BE46AEF-FBA1-4FFF-BAEB-0C61E9CC7983}" dt="2022-06-28T22:30:07.458" v="6405" actId="47"/>
          <pc:sldLayoutMkLst>
            <pc:docMk/>
            <pc:sldMasterMk cId="0" sldId="2147483671"/>
            <pc:sldLayoutMk cId="0" sldId="2147483665"/>
          </pc:sldLayoutMkLst>
        </pc:sldLayoutChg>
        <pc:sldLayoutChg chg="del">
          <pc:chgData name="Akash Sharma" userId="be51dc791c996f8c" providerId="LiveId" clId="{4BE46AEF-FBA1-4FFF-BAEB-0C61E9CC7983}" dt="2022-06-28T22:30:02.924" v="6397" actId="47"/>
          <pc:sldLayoutMkLst>
            <pc:docMk/>
            <pc:sldMasterMk cId="0" sldId="2147483671"/>
            <pc:sldLayoutMk cId="0" sldId="2147483666"/>
          </pc:sldLayoutMkLst>
        </pc:sldLayoutChg>
        <pc:sldLayoutChg chg="del">
          <pc:chgData name="Akash Sharma" userId="be51dc791c996f8c" providerId="LiveId" clId="{4BE46AEF-FBA1-4FFF-BAEB-0C61E9CC7983}" dt="2022-06-27T22:12:12.273" v="227" actId="2696"/>
          <pc:sldLayoutMkLst>
            <pc:docMk/>
            <pc:sldMasterMk cId="0" sldId="2147483671"/>
            <pc:sldLayoutMk cId="0" sldId="2147483667"/>
          </pc:sldLayoutMkLst>
        </pc:sldLayoutChg>
        <pc:sldLayoutChg chg="del">
          <pc:chgData name="Akash Sharma" userId="be51dc791c996f8c" providerId="LiveId" clId="{4BE46AEF-FBA1-4FFF-BAEB-0C61E9CC7983}" dt="2022-06-28T22:30:01.069" v="6394" actId="47"/>
          <pc:sldLayoutMkLst>
            <pc:docMk/>
            <pc:sldMasterMk cId="0" sldId="2147483671"/>
            <pc:sldLayoutMk cId="0" sldId="2147483669"/>
          </pc:sldLayoutMkLst>
        </pc:sldLayoutChg>
      </pc:sldMasterChg>
      <pc:sldMasterChg chg="del delSldLayout">
        <pc:chgData name="Akash Sharma" userId="be51dc791c996f8c" providerId="LiveId" clId="{4BE46AEF-FBA1-4FFF-BAEB-0C61E9CC7983}" dt="2022-06-28T22:30:18.194" v="6425" actId="47"/>
        <pc:sldMasterMkLst>
          <pc:docMk/>
          <pc:sldMasterMk cId="0" sldId="2147483672"/>
        </pc:sldMasterMkLst>
        <pc:sldLayoutChg chg="del">
          <pc:chgData name="Akash Sharma" userId="be51dc791c996f8c" providerId="LiveId" clId="{4BE46AEF-FBA1-4FFF-BAEB-0C61E9CC7983}" dt="2022-06-28T22:30:18.194" v="6425" actId="47"/>
          <pc:sldLayoutMkLst>
            <pc:docMk/>
            <pc:sldMasterMk cId="0" sldId="2147483672"/>
            <pc:sldLayoutMk cId="0" sldId="214748367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5900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2961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1325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728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5145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05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previous students tuned the vehicle properly but could not implement the same values in the project. Since the gains implemented were the untuned ones, the transient thrust requirements saturate the thrust.</a:t>
            </a:r>
            <a:endParaRPr dirty="0"/>
          </a:p>
        </p:txBody>
      </p:sp>
    </p:spTree>
    <p:extLst>
      <p:ext uri="{BB962C8B-B14F-4D97-AF65-F5344CB8AC3E}">
        <p14:creationId xmlns:p14="http://schemas.microsoft.com/office/powerpoint/2010/main" val="917109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19235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8815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Weight of 10000mAh battery = 175g</a:t>
            </a:r>
          </a:p>
        </p:txBody>
      </p:sp>
    </p:spTree>
    <p:extLst>
      <p:ext uri="{BB962C8B-B14F-4D97-AF65-F5344CB8AC3E}">
        <p14:creationId xmlns:p14="http://schemas.microsoft.com/office/powerpoint/2010/main" val="1890592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216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80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61218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65216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156672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2701143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20949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dirty="0">
                <a:effectLst/>
                <a:latin typeface="Arial" panose="020B0604020202020204" pitchFamily="34" charset="0"/>
              </a:rPr>
              <a:t>SMACH is capable of building hierarchical state machines. </a:t>
            </a:r>
            <a:endParaRPr lang="en-US" dirty="0"/>
          </a:p>
        </p:txBody>
      </p:sp>
    </p:spTree>
    <p:extLst>
      <p:ext uri="{BB962C8B-B14F-4D97-AF65-F5344CB8AC3E}">
        <p14:creationId xmlns:p14="http://schemas.microsoft.com/office/powerpoint/2010/main" val="38625468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a4b3b7ab8f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a4b3b7ab8f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vehicle is designed after merging the technology of UAVs and ground rovers.</a:t>
            </a:r>
          </a:p>
          <a:p>
            <a:pPr marL="0" lvl="0" indent="0" algn="l" rtl="0">
              <a:spcBef>
                <a:spcPts val="0"/>
              </a:spcBef>
              <a:spcAft>
                <a:spcPts val="0"/>
              </a:spcAft>
              <a:buNone/>
            </a:pPr>
            <a:r>
              <a:rPr lang="en-US" dirty="0"/>
              <a:t>Applications of UAVs- surveillance, exploration, delivery, topography mapping.</a:t>
            </a:r>
          </a:p>
          <a:p>
            <a:pPr marL="0" lvl="0" indent="0" algn="l" rtl="0">
              <a:spcBef>
                <a:spcPts val="0"/>
              </a:spcBef>
              <a:spcAft>
                <a:spcPts val="0"/>
              </a:spcAft>
              <a:buNone/>
            </a:pPr>
            <a:r>
              <a:rPr lang="en-US" dirty="0"/>
              <a:t>Applications of ground rovers - Space missions for collecting soil samples and analyzing the terrain. This is because they are designed to be functionally robust in order to be able to traverse rough and unforgiving terrains.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2621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2495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PX4 communicates with Gazebo to receive sensor data from the simulated world and send motor and actuator values. It also communicates with QGC or an Offboard API like ROS to send telemetry from the simulated environment and receive commands.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MAVROS package available in ROS is used to establish communication between ROS and Pixhawk. This package enables the </a:t>
            </a:r>
            <a:r>
              <a:rPr lang="en-US" dirty="0" err="1"/>
              <a:t>MAVLink</a:t>
            </a:r>
            <a:r>
              <a:rPr lang="en-US" dirty="0"/>
              <a:t> communication protocol which is the supporting bridge between ROS and PX4.</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MAVLINK is a communication protocol for sending and receiving messages. It standardized the types of messages that can be sent and enables bi-directional communication.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ROS - ROS has been used for developing the different modules that manage various functionalities of the vehicle, from path-planning and obstacle avoidance to high level ground and air control. ROS is an open-source development environment comprised of libraries, applications and different tools that can be utilized to develop and customize any kind of robot.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Gazebo - Gazebo is the chosen 3D simulator for testing the vehicle in simulation before the real test. It is another open-source real world simulator which can realistically simulate scenarios in indoor as well as outdoor environments. It offers a robust physics engine which makes simulating collisions easier. It can also simulate sensor feedback with noise through its various sensor models. Gazebo is also compatible with ROS which makes its utility much more convenient.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QGC - The QGC station is useful for real time monitoring and mission planning. This tool gives a comprehensive picture about the vehicle state, power and battery consumption which is useful to study the decision-making capabilities of the vehicles when it tries to conserve battery while navigating an optimum path.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PX4 - Pixhawk is the flight controller installed on the vehicle. The controller receives sensor data and adequately sends motor and actuator values.</a:t>
            </a:r>
          </a:p>
        </p:txBody>
      </p:sp>
    </p:spTree>
    <p:extLst>
      <p:ext uri="{BB962C8B-B14F-4D97-AF65-F5344CB8AC3E}">
        <p14:creationId xmlns:p14="http://schemas.microsoft.com/office/powerpoint/2010/main" val="2549186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ROS is an open-source development kit composed of different libraries and applications for robotics applications. It provides a software platform that can be used for research and prototyping as well as deployment and production. It supports usage of multiple languages and has been designed to be easily </a:t>
            </a:r>
            <a:r>
              <a:rPr lang="en-US" dirty="0" err="1"/>
              <a:t>integratable</a:t>
            </a:r>
            <a:r>
              <a:rPr lang="en-US" dirty="0"/>
              <a:t> with any project.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ROS Nodes: Essentially files of code that are executed when the node is run. These nodes can be written in different languages and still be run simultaneously.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ROS Topics: Instead of calling different nodes in order to share data with each other, these nodes communicate via ROS Topics that act as channels storing ROS Messages that are sent and received by these nodes.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Publishing and Subscribing: In order for a node to participate in communication, it must either publish on a topic or subscribe to a topic.</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kind of point-to-point architecture builds a network of nodes that works together to carry out different aspects of the robot's functionality.</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no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22895"/>
            <a:ext cx="3852000" cy="2021400"/>
          </a:xfrm>
          <a:prstGeom prst="rect">
            <a:avLst/>
          </a:prstGeom>
        </p:spPr>
        <p:txBody>
          <a:bodyPr spcFirstLastPara="1" wrap="square" lIns="91425" tIns="91425" rIns="91425" bIns="91425" anchor="b" anchorCtr="0">
            <a:noAutofit/>
          </a:bodyPr>
          <a:lstStyle>
            <a:lvl1pPr lvl="0" algn="l">
              <a:spcBef>
                <a:spcPts val="0"/>
              </a:spcBef>
              <a:spcAft>
                <a:spcPts val="0"/>
              </a:spcAft>
              <a:buSzPts val="5000"/>
              <a:buNone/>
              <a:defRPr sz="5000"/>
            </a:lvl1pPr>
            <a:lvl2pPr lvl="1" algn="l">
              <a:spcBef>
                <a:spcPts val="0"/>
              </a:spcBef>
              <a:spcAft>
                <a:spcPts val="0"/>
              </a:spcAft>
              <a:buSzPts val="5200"/>
              <a:buNone/>
              <a:defRPr sz="5200"/>
            </a:lvl2pPr>
            <a:lvl3pPr lvl="2" algn="l">
              <a:spcBef>
                <a:spcPts val="0"/>
              </a:spcBef>
              <a:spcAft>
                <a:spcPts val="0"/>
              </a:spcAft>
              <a:buSzPts val="5200"/>
              <a:buNone/>
              <a:defRPr sz="5200"/>
            </a:lvl3pPr>
            <a:lvl4pPr lvl="3" algn="l">
              <a:spcBef>
                <a:spcPts val="0"/>
              </a:spcBef>
              <a:spcAft>
                <a:spcPts val="0"/>
              </a:spcAft>
              <a:buSzPts val="5200"/>
              <a:buNone/>
              <a:defRPr sz="5200"/>
            </a:lvl4pPr>
            <a:lvl5pPr lvl="4" algn="l">
              <a:spcBef>
                <a:spcPts val="0"/>
              </a:spcBef>
              <a:spcAft>
                <a:spcPts val="0"/>
              </a:spcAft>
              <a:buSzPts val="5200"/>
              <a:buNone/>
              <a:defRPr sz="5200"/>
            </a:lvl5pPr>
            <a:lvl6pPr lvl="5" algn="l">
              <a:spcBef>
                <a:spcPts val="0"/>
              </a:spcBef>
              <a:spcAft>
                <a:spcPts val="0"/>
              </a:spcAft>
              <a:buSzPts val="5200"/>
              <a:buNone/>
              <a:defRPr sz="5200"/>
            </a:lvl6pPr>
            <a:lvl7pPr lvl="6" algn="l">
              <a:spcBef>
                <a:spcPts val="0"/>
              </a:spcBef>
              <a:spcAft>
                <a:spcPts val="0"/>
              </a:spcAft>
              <a:buSzPts val="5200"/>
              <a:buNone/>
              <a:defRPr sz="5200"/>
            </a:lvl7pPr>
            <a:lvl8pPr lvl="7" algn="l">
              <a:spcBef>
                <a:spcPts val="0"/>
              </a:spcBef>
              <a:spcAft>
                <a:spcPts val="0"/>
              </a:spcAft>
              <a:buSzPts val="5200"/>
              <a:buNone/>
              <a:defRPr sz="5200"/>
            </a:lvl8pPr>
            <a:lvl9pPr lvl="8" algn="l">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032950"/>
            <a:ext cx="2962200" cy="68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
        <p:nvSpPr>
          <p:cNvPr id="11" name="Google Shape;11;p2"/>
          <p:cNvSpPr/>
          <p:nvPr/>
        </p:nvSpPr>
        <p:spPr>
          <a:xfrm>
            <a:off x="-1829809" y="-1974831"/>
            <a:ext cx="4039742" cy="296754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720000" y="1111700"/>
            <a:ext cx="7901400" cy="36660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sz="1200"/>
            </a:lvl1pPr>
            <a:lvl2pPr marL="914400" lvl="1" indent="-304800">
              <a:lnSpc>
                <a:spcPct val="100000"/>
              </a:lnSpc>
              <a:spcBef>
                <a:spcPts val="1600"/>
              </a:spcBef>
              <a:spcAft>
                <a:spcPts val="0"/>
              </a:spcAft>
              <a:buSzPts val="1200"/>
              <a:buChar char="○"/>
              <a:defRPr sz="1200"/>
            </a:lvl2pPr>
            <a:lvl3pPr marL="1371600" lvl="2" indent="-304800">
              <a:lnSpc>
                <a:spcPct val="100000"/>
              </a:lnSpc>
              <a:spcBef>
                <a:spcPts val="1600"/>
              </a:spcBef>
              <a:spcAft>
                <a:spcPts val="0"/>
              </a:spcAft>
              <a:buSzPts val="1200"/>
              <a:buChar char="■"/>
              <a:defRPr sz="1200"/>
            </a:lvl3pPr>
            <a:lvl4pPr marL="1828800" lvl="3" indent="-304800">
              <a:lnSpc>
                <a:spcPct val="100000"/>
              </a:lnSpc>
              <a:spcBef>
                <a:spcPts val="1600"/>
              </a:spcBef>
              <a:spcAft>
                <a:spcPts val="0"/>
              </a:spcAft>
              <a:buSzPts val="1200"/>
              <a:buChar char="●"/>
              <a:defRPr sz="1200"/>
            </a:lvl4pPr>
            <a:lvl5pPr marL="2286000" lvl="4" indent="-304800">
              <a:lnSpc>
                <a:spcPct val="100000"/>
              </a:lnSpc>
              <a:spcBef>
                <a:spcPts val="1600"/>
              </a:spcBef>
              <a:spcAft>
                <a:spcPts val="0"/>
              </a:spcAft>
              <a:buSzPts val="1200"/>
              <a:buChar char="○"/>
              <a:defRPr sz="1200"/>
            </a:lvl5pPr>
            <a:lvl6pPr marL="2743200" lvl="5" indent="-304800">
              <a:lnSpc>
                <a:spcPct val="100000"/>
              </a:lnSpc>
              <a:spcBef>
                <a:spcPts val="1600"/>
              </a:spcBef>
              <a:spcAft>
                <a:spcPts val="0"/>
              </a:spcAft>
              <a:buSzPts val="1200"/>
              <a:buChar char="■"/>
              <a:defRPr sz="1200"/>
            </a:lvl6pPr>
            <a:lvl7pPr marL="3200400" lvl="6" indent="-304800">
              <a:lnSpc>
                <a:spcPct val="100000"/>
              </a:lnSpc>
              <a:spcBef>
                <a:spcPts val="1600"/>
              </a:spcBef>
              <a:spcAft>
                <a:spcPts val="0"/>
              </a:spcAft>
              <a:buSzPts val="1200"/>
              <a:buChar char="●"/>
              <a:defRPr sz="1200"/>
            </a:lvl7pPr>
            <a:lvl8pPr marL="3657600" lvl="7" indent="-304800">
              <a:lnSpc>
                <a:spcPct val="100000"/>
              </a:lnSpc>
              <a:spcBef>
                <a:spcPts val="1600"/>
              </a:spcBef>
              <a:spcAft>
                <a:spcPts val="0"/>
              </a:spcAft>
              <a:buSzPts val="1200"/>
              <a:buChar char="○"/>
              <a:defRPr sz="1200"/>
            </a:lvl8pPr>
            <a:lvl9pPr marL="4114800" lvl="8" indent="-304800">
              <a:lnSpc>
                <a:spcPct val="100000"/>
              </a:lnSpc>
              <a:spcBef>
                <a:spcPts val="1600"/>
              </a:spcBef>
              <a:spcAft>
                <a:spcPts val="1600"/>
              </a:spcAft>
              <a:buSzPts val="1200"/>
              <a:buChar char="■"/>
              <a:defRPr sz="1200"/>
            </a:lvl9pPr>
          </a:lstStyle>
          <a:p>
            <a:endParaRPr/>
          </a:p>
        </p:txBody>
      </p:sp>
      <p:sp>
        <p:nvSpPr>
          <p:cNvPr id="20" name="Google Shape;20;p4"/>
          <p:cNvSpPr txBox="1">
            <a:spLocks noGrp="1"/>
          </p:cNvSpPr>
          <p:nvPr>
            <p:ph type="title"/>
          </p:nvPr>
        </p:nvSpPr>
        <p:spPr>
          <a:xfrm>
            <a:off x="720000" y="39093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21" name="Google Shape;21;p4"/>
          <p:cNvSpPr/>
          <p:nvPr/>
        </p:nvSpPr>
        <p:spPr>
          <a:xfrm>
            <a:off x="7847591" y="-1689081"/>
            <a:ext cx="4039742" cy="296754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subTitle" idx="1"/>
          </p:nvPr>
        </p:nvSpPr>
        <p:spPr>
          <a:xfrm>
            <a:off x="1417986" y="2995275"/>
            <a:ext cx="2385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24" name="Google Shape;24;p5"/>
          <p:cNvSpPr txBox="1">
            <a:spLocks noGrp="1"/>
          </p:cNvSpPr>
          <p:nvPr>
            <p:ph type="subTitle" idx="2"/>
          </p:nvPr>
        </p:nvSpPr>
        <p:spPr>
          <a:xfrm>
            <a:off x="1417986" y="3346800"/>
            <a:ext cx="238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5" name="Google Shape;25;p5"/>
          <p:cNvSpPr txBox="1">
            <a:spLocks noGrp="1"/>
          </p:cNvSpPr>
          <p:nvPr>
            <p:ph type="subTitle" idx="3"/>
          </p:nvPr>
        </p:nvSpPr>
        <p:spPr>
          <a:xfrm>
            <a:off x="5399486" y="2995275"/>
            <a:ext cx="2385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26" name="Google Shape;26;p5"/>
          <p:cNvSpPr txBox="1">
            <a:spLocks noGrp="1"/>
          </p:cNvSpPr>
          <p:nvPr>
            <p:ph type="subTitle" idx="4"/>
          </p:nvPr>
        </p:nvSpPr>
        <p:spPr>
          <a:xfrm>
            <a:off x="5399486" y="3346800"/>
            <a:ext cx="238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7" name="Google Shape;27;p5"/>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29" name="Google Shape;29;p5"/>
          <p:cNvSpPr/>
          <p:nvPr/>
        </p:nvSpPr>
        <p:spPr>
          <a:xfrm>
            <a:off x="7847591" y="-1689081"/>
            <a:ext cx="4039742" cy="296754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p:nvPr/>
        </p:nvSpPr>
        <p:spPr>
          <a:xfrm>
            <a:off x="355183" y="-402025"/>
            <a:ext cx="7001967" cy="5143551"/>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txBox="1">
            <a:spLocks noGrp="1"/>
          </p:cNvSpPr>
          <p:nvPr>
            <p:ph type="subTitle" idx="1"/>
          </p:nvPr>
        </p:nvSpPr>
        <p:spPr>
          <a:xfrm>
            <a:off x="1508700" y="2466428"/>
            <a:ext cx="3866100" cy="1028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sz="1600"/>
            </a:lvl1pPr>
            <a:lvl2pPr lvl="1">
              <a:spcBef>
                <a:spcPts val="1600"/>
              </a:spcBef>
              <a:spcAft>
                <a:spcPts val="0"/>
              </a:spcAft>
              <a:buNone/>
              <a:defRPr sz="1600"/>
            </a:lvl2pPr>
            <a:lvl3pPr lvl="2">
              <a:spcBef>
                <a:spcPts val="1600"/>
              </a:spcBef>
              <a:spcAft>
                <a:spcPts val="0"/>
              </a:spcAft>
              <a:buNone/>
              <a:defRPr sz="1600"/>
            </a:lvl3pPr>
            <a:lvl4pPr lvl="3">
              <a:spcBef>
                <a:spcPts val="1600"/>
              </a:spcBef>
              <a:spcAft>
                <a:spcPts val="0"/>
              </a:spcAft>
              <a:buNone/>
              <a:defRPr sz="1600"/>
            </a:lvl4pPr>
            <a:lvl5pPr lvl="4">
              <a:spcBef>
                <a:spcPts val="1600"/>
              </a:spcBef>
              <a:spcAft>
                <a:spcPts val="0"/>
              </a:spcAft>
              <a:buNone/>
              <a:defRPr sz="1600"/>
            </a:lvl5pPr>
            <a:lvl6pPr lvl="5">
              <a:spcBef>
                <a:spcPts val="1600"/>
              </a:spcBef>
              <a:spcAft>
                <a:spcPts val="0"/>
              </a:spcAft>
              <a:buNone/>
              <a:defRPr sz="1600"/>
            </a:lvl6pPr>
            <a:lvl7pPr lvl="6">
              <a:spcBef>
                <a:spcPts val="1600"/>
              </a:spcBef>
              <a:spcAft>
                <a:spcPts val="0"/>
              </a:spcAft>
              <a:buNone/>
              <a:defRPr sz="1600"/>
            </a:lvl7pPr>
            <a:lvl8pPr lvl="7">
              <a:spcBef>
                <a:spcPts val="1600"/>
              </a:spcBef>
              <a:spcAft>
                <a:spcPts val="0"/>
              </a:spcAft>
              <a:buNone/>
              <a:defRPr sz="1600"/>
            </a:lvl8pPr>
            <a:lvl9pPr lvl="8">
              <a:spcBef>
                <a:spcPts val="1600"/>
              </a:spcBef>
              <a:spcAft>
                <a:spcPts val="1600"/>
              </a:spcAft>
              <a:buNone/>
              <a:defRPr sz="1600"/>
            </a:lvl9pPr>
          </a:lstStyle>
          <a:p>
            <a:endParaRPr/>
          </a:p>
        </p:txBody>
      </p:sp>
      <p:sp>
        <p:nvSpPr>
          <p:cNvPr id="42" name="Google Shape;42;p8"/>
          <p:cNvSpPr txBox="1">
            <a:spLocks noGrp="1"/>
          </p:cNvSpPr>
          <p:nvPr>
            <p:ph type="title"/>
          </p:nvPr>
        </p:nvSpPr>
        <p:spPr>
          <a:xfrm>
            <a:off x="1508700" y="1668250"/>
            <a:ext cx="3866100" cy="7251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txBox="1">
            <a:spLocks noGrp="1"/>
          </p:cNvSpPr>
          <p:nvPr>
            <p:ph type="title" hasCustomPrompt="1"/>
          </p:nvPr>
        </p:nvSpPr>
        <p:spPr>
          <a:xfrm>
            <a:off x="4754222" y="1653880"/>
            <a:ext cx="3677100" cy="1107300"/>
          </a:xfrm>
          <a:prstGeom prst="rect">
            <a:avLst/>
          </a:prstGeom>
        </p:spPr>
        <p:txBody>
          <a:bodyPr spcFirstLastPara="1" wrap="square" lIns="91425" tIns="91425" rIns="91425" bIns="91425" anchor="ctr" anchorCtr="0">
            <a:noAutofit/>
          </a:bodyPr>
          <a:lstStyle>
            <a:lvl1pPr lvl="0" algn="r">
              <a:spcBef>
                <a:spcPts val="0"/>
              </a:spcBef>
              <a:spcAft>
                <a:spcPts val="0"/>
              </a:spcAft>
              <a:buSzPts val="6000"/>
              <a:buNone/>
              <a:defRPr sz="6000"/>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sp>
        <p:nvSpPr>
          <p:cNvPr id="54" name="Google Shape;54;p11"/>
          <p:cNvSpPr txBox="1">
            <a:spLocks noGrp="1"/>
          </p:cNvSpPr>
          <p:nvPr>
            <p:ph type="subTitle" idx="1"/>
          </p:nvPr>
        </p:nvSpPr>
        <p:spPr>
          <a:xfrm flipH="1">
            <a:off x="4754222" y="2701195"/>
            <a:ext cx="3677100" cy="65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lvl1pPr>
            <a:lvl2pPr lvl="1" algn="r" rtl="0">
              <a:lnSpc>
                <a:spcPct val="100000"/>
              </a:lnSpc>
              <a:spcBef>
                <a:spcPts val="1600"/>
              </a:spcBef>
              <a:spcAft>
                <a:spcPts val="0"/>
              </a:spcAft>
              <a:buNone/>
              <a:defRPr sz="1600"/>
            </a:lvl2pPr>
            <a:lvl3pPr lvl="2" algn="r" rtl="0">
              <a:lnSpc>
                <a:spcPct val="100000"/>
              </a:lnSpc>
              <a:spcBef>
                <a:spcPts val="1600"/>
              </a:spcBef>
              <a:spcAft>
                <a:spcPts val="0"/>
              </a:spcAft>
              <a:buNone/>
              <a:defRPr sz="1600"/>
            </a:lvl3pPr>
            <a:lvl4pPr lvl="3" algn="r" rtl="0">
              <a:lnSpc>
                <a:spcPct val="100000"/>
              </a:lnSpc>
              <a:spcBef>
                <a:spcPts val="1600"/>
              </a:spcBef>
              <a:spcAft>
                <a:spcPts val="0"/>
              </a:spcAft>
              <a:buNone/>
              <a:defRPr sz="1600"/>
            </a:lvl4pPr>
            <a:lvl5pPr lvl="4" algn="r" rtl="0">
              <a:lnSpc>
                <a:spcPct val="100000"/>
              </a:lnSpc>
              <a:spcBef>
                <a:spcPts val="1600"/>
              </a:spcBef>
              <a:spcAft>
                <a:spcPts val="0"/>
              </a:spcAft>
              <a:buNone/>
              <a:defRPr sz="1600"/>
            </a:lvl5pPr>
            <a:lvl6pPr lvl="5" algn="r" rtl="0">
              <a:lnSpc>
                <a:spcPct val="100000"/>
              </a:lnSpc>
              <a:spcBef>
                <a:spcPts val="1600"/>
              </a:spcBef>
              <a:spcAft>
                <a:spcPts val="0"/>
              </a:spcAft>
              <a:buNone/>
              <a:defRPr sz="1600"/>
            </a:lvl6pPr>
            <a:lvl7pPr lvl="6" algn="r" rtl="0">
              <a:lnSpc>
                <a:spcPct val="100000"/>
              </a:lnSpc>
              <a:spcBef>
                <a:spcPts val="1600"/>
              </a:spcBef>
              <a:spcAft>
                <a:spcPts val="0"/>
              </a:spcAft>
              <a:buNone/>
              <a:defRPr sz="1600"/>
            </a:lvl7pPr>
            <a:lvl8pPr lvl="7" algn="r" rtl="0">
              <a:lnSpc>
                <a:spcPct val="100000"/>
              </a:lnSpc>
              <a:spcBef>
                <a:spcPts val="1600"/>
              </a:spcBef>
              <a:spcAft>
                <a:spcPts val="0"/>
              </a:spcAft>
              <a:buNone/>
              <a:defRPr sz="1600"/>
            </a:lvl8pPr>
            <a:lvl9pPr lvl="8" algn="r" rtl="0">
              <a:lnSpc>
                <a:spcPct val="100000"/>
              </a:lnSpc>
              <a:spcBef>
                <a:spcPts val="1600"/>
              </a:spcBef>
              <a:spcAft>
                <a:spcPts val="1600"/>
              </a:spcAft>
              <a:buNone/>
              <a:defRPr sz="1600"/>
            </a:lvl9pPr>
          </a:lstStyle>
          <a:p>
            <a:endParaRPr/>
          </a:p>
        </p:txBody>
      </p:sp>
      <p:sp>
        <p:nvSpPr>
          <p:cNvPr id="55" name="Google Shape;55;p11"/>
          <p:cNvSpPr/>
          <p:nvPr/>
        </p:nvSpPr>
        <p:spPr>
          <a:xfrm>
            <a:off x="6169150" y="3675629"/>
            <a:ext cx="4039742" cy="296754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
    <p:spTree>
      <p:nvGrpSpPr>
        <p:cNvPr id="1" name="Shape 57"/>
        <p:cNvGrpSpPr/>
        <p:nvPr/>
      </p:nvGrpSpPr>
      <p:grpSpPr>
        <a:xfrm>
          <a:off x="0" y="0"/>
          <a:ext cx="0" cy="0"/>
          <a:chOff x="0" y="0"/>
          <a:chExt cx="0" cy="0"/>
        </a:xfrm>
      </p:grpSpPr>
      <p:sp>
        <p:nvSpPr>
          <p:cNvPr id="58" name="Google Shape;58;p13"/>
          <p:cNvSpPr txBox="1">
            <a:spLocks noGrp="1"/>
          </p:cNvSpPr>
          <p:nvPr>
            <p:ph type="title" hasCustomPrompt="1"/>
          </p:nvPr>
        </p:nvSpPr>
        <p:spPr>
          <a:xfrm>
            <a:off x="869627" y="2130720"/>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59" name="Google Shape;59;p13"/>
          <p:cNvSpPr txBox="1">
            <a:spLocks noGrp="1"/>
          </p:cNvSpPr>
          <p:nvPr>
            <p:ph type="subTitle" idx="1"/>
          </p:nvPr>
        </p:nvSpPr>
        <p:spPr>
          <a:xfrm>
            <a:off x="723900" y="2995276"/>
            <a:ext cx="2205600" cy="371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1600"/>
              </a:spcBef>
              <a:spcAft>
                <a:spcPts val="0"/>
              </a:spcAft>
              <a:buNone/>
              <a:defRPr>
                <a:latin typeface="Poppins Black"/>
                <a:ea typeface="Poppins Black"/>
                <a:cs typeface="Poppins Black"/>
                <a:sym typeface="Poppins Black"/>
              </a:defRPr>
            </a:lvl2pPr>
            <a:lvl3pPr lvl="2">
              <a:lnSpc>
                <a:spcPct val="100000"/>
              </a:lnSpc>
              <a:spcBef>
                <a:spcPts val="1600"/>
              </a:spcBef>
              <a:spcAft>
                <a:spcPts val="0"/>
              </a:spcAft>
              <a:buNone/>
              <a:defRPr>
                <a:latin typeface="Poppins Black"/>
                <a:ea typeface="Poppins Black"/>
                <a:cs typeface="Poppins Black"/>
                <a:sym typeface="Poppins Black"/>
              </a:defRPr>
            </a:lvl3pPr>
            <a:lvl4pPr lvl="3">
              <a:lnSpc>
                <a:spcPct val="100000"/>
              </a:lnSpc>
              <a:spcBef>
                <a:spcPts val="1600"/>
              </a:spcBef>
              <a:spcAft>
                <a:spcPts val="0"/>
              </a:spcAft>
              <a:buNone/>
              <a:defRPr>
                <a:latin typeface="Poppins Black"/>
                <a:ea typeface="Poppins Black"/>
                <a:cs typeface="Poppins Black"/>
                <a:sym typeface="Poppins Black"/>
              </a:defRPr>
            </a:lvl4pPr>
            <a:lvl5pPr lvl="4">
              <a:lnSpc>
                <a:spcPct val="100000"/>
              </a:lnSpc>
              <a:spcBef>
                <a:spcPts val="1600"/>
              </a:spcBef>
              <a:spcAft>
                <a:spcPts val="0"/>
              </a:spcAft>
              <a:buNone/>
              <a:defRPr>
                <a:latin typeface="Poppins Black"/>
                <a:ea typeface="Poppins Black"/>
                <a:cs typeface="Poppins Black"/>
                <a:sym typeface="Poppins Black"/>
              </a:defRPr>
            </a:lvl5pPr>
            <a:lvl6pPr lvl="5">
              <a:lnSpc>
                <a:spcPct val="100000"/>
              </a:lnSpc>
              <a:spcBef>
                <a:spcPts val="1600"/>
              </a:spcBef>
              <a:spcAft>
                <a:spcPts val="0"/>
              </a:spcAft>
              <a:buNone/>
              <a:defRPr>
                <a:latin typeface="Poppins Black"/>
                <a:ea typeface="Poppins Black"/>
                <a:cs typeface="Poppins Black"/>
                <a:sym typeface="Poppins Black"/>
              </a:defRPr>
            </a:lvl6pPr>
            <a:lvl7pPr lvl="6">
              <a:lnSpc>
                <a:spcPct val="100000"/>
              </a:lnSpc>
              <a:spcBef>
                <a:spcPts val="1600"/>
              </a:spcBef>
              <a:spcAft>
                <a:spcPts val="0"/>
              </a:spcAft>
              <a:buNone/>
              <a:defRPr>
                <a:latin typeface="Poppins Black"/>
                <a:ea typeface="Poppins Black"/>
                <a:cs typeface="Poppins Black"/>
                <a:sym typeface="Poppins Black"/>
              </a:defRPr>
            </a:lvl7pPr>
            <a:lvl8pPr lvl="7">
              <a:lnSpc>
                <a:spcPct val="100000"/>
              </a:lnSpc>
              <a:spcBef>
                <a:spcPts val="1600"/>
              </a:spcBef>
              <a:spcAft>
                <a:spcPts val="0"/>
              </a:spcAft>
              <a:buNone/>
              <a:defRPr>
                <a:latin typeface="Poppins Black"/>
                <a:ea typeface="Poppins Black"/>
                <a:cs typeface="Poppins Black"/>
                <a:sym typeface="Poppins Black"/>
              </a:defRPr>
            </a:lvl8pPr>
            <a:lvl9pPr lvl="8">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60" name="Google Shape;60;p13"/>
          <p:cNvSpPr txBox="1">
            <a:spLocks noGrp="1"/>
          </p:cNvSpPr>
          <p:nvPr>
            <p:ph type="subTitle" idx="2"/>
          </p:nvPr>
        </p:nvSpPr>
        <p:spPr>
          <a:xfrm>
            <a:off x="723900" y="3346802"/>
            <a:ext cx="220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61" name="Google Shape;61;p13"/>
          <p:cNvSpPr txBox="1">
            <a:spLocks noGrp="1"/>
          </p:cNvSpPr>
          <p:nvPr>
            <p:ph type="title" idx="3" hasCustomPrompt="1"/>
          </p:nvPr>
        </p:nvSpPr>
        <p:spPr>
          <a:xfrm>
            <a:off x="3616601" y="2130720"/>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62" name="Google Shape;62;p13"/>
          <p:cNvSpPr txBox="1">
            <a:spLocks noGrp="1"/>
          </p:cNvSpPr>
          <p:nvPr>
            <p:ph type="subTitle" idx="4"/>
          </p:nvPr>
        </p:nvSpPr>
        <p:spPr>
          <a:xfrm>
            <a:off x="3470874" y="2995276"/>
            <a:ext cx="2205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63" name="Google Shape;63;p13"/>
          <p:cNvSpPr txBox="1">
            <a:spLocks noGrp="1"/>
          </p:cNvSpPr>
          <p:nvPr>
            <p:ph type="subTitle" idx="5"/>
          </p:nvPr>
        </p:nvSpPr>
        <p:spPr>
          <a:xfrm>
            <a:off x="3470875" y="3346802"/>
            <a:ext cx="220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64" name="Google Shape;64;p13"/>
          <p:cNvSpPr txBox="1">
            <a:spLocks noGrp="1"/>
          </p:cNvSpPr>
          <p:nvPr>
            <p:ph type="title" idx="6" hasCustomPrompt="1"/>
          </p:nvPr>
        </p:nvSpPr>
        <p:spPr>
          <a:xfrm>
            <a:off x="6363576" y="2130720"/>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65" name="Google Shape;65;p13"/>
          <p:cNvSpPr txBox="1">
            <a:spLocks noGrp="1"/>
          </p:cNvSpPr>
          <p:nvPr>
            <p:ph type="subTitle" idx="7"/>
          </p:nvPr>
        </p:nvSpPr>
        <p:spPr>
          <a:xfrm>
            <a:off x="6217849" y="2995276"/>
            <a:ext cx="2205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66" name="Google Shape;66;p13"/>
          <p:cNvSpPr txBox="1">
            <a:spLocks noGrp="1"/>
          </p:cNvSpPr>
          <p:nvPr>
            <p:ph type="subTitle" idx="8"/>
          </p:nvPr>
        </p:nvSpPr>
        <p:spPr>
          <a:xfrm>
            <a:off x="6217850" y="3346802"/>
            <a:ext cx="220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67" name="Google Shape;67;p13"/>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txBox="1">
            <a:spLocks noGrp="1"/>
          </p:cNvSpPr>
          <p:nvPr>
            <p:ph type="title" idx="9"/>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69" name="Google Shape;69;p13"/>
          <p:cNvSpPr/>
          <p:nvPr/>
        </p:nvSpPr>
        <p:spPr>
          <a:xfrm rot="-7205113">
            <a:off x="7466444" y="-1156119"/>
            <a:ext cx="4039941" cy="2967686"/>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2">
  <p:cSld name="CUSTOM_17">
    <p:spTree>
      <p:nvGrpSpPr>
        <p:cNvPr id="1" name="Shape 139"/>
        <p:cNvGrpSpPr/>
        <p:nvPr/>
      </p:nvGrpSpPr>
      <p:grpSpPr>
        <a:xfrm>
          <a:off x="0" y="0"/>
          <a:ext cx="0" cy="0"/>
          <a:chOff x="0" y="0"/>
          <a:chExt cx="0" cy="0"/>
        </a:xfrm>
      </p:grpSpPr>
      <p:sp>
        <p:nvSpPr>
          <p:cNvPr id="140" name="Google Shape;140;p22"/>
          <p:cNvSpPr txBox="1">
            <a:spLocks noGrp="1"/>
          </p:cNvSpPr>
          <p:nvPr>
            <p:ph type="body" idx="1"/>
          </p:nvPr>
        </p:nvSpPr>
        <p:spPr>
          <a:xfrm>
            <a:off x="720000" y="2075500"/>
            <a:ext cx="5250900" cy="1931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41" name="Google Shape;141;p22"/>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143" name="Google Shape;143;p22"/>
          <p:cNvSpPr/>
          <p:nvPr/>
        </p:nvSpPr>
        <p:spPr>
          <a:xfrm rot="-3678890" flipH="1">
            <a:off x="6399760" y="2305526"/>
            <a:ext cx="4402922" cy="323432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90930"/>
            <a:ext cx="7704000" cy="612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2pPr>
            <a:lvl3pPr lvl="2"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3pPr>
            <a:lvl4pPr lvl="3"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4pPr>
            <a:lvl5pPr lvl="4"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5pPr>
            <a:lvl6pPr lvl="5"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6pPr>
            <a:lvl7pPr lvl="6"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7pPr>
            <a:lvl8pPr lvl="7"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8pPr>
            <a:lvl9pPr lvl="8"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7" r:id="rId5"/>
    <p:sldLayoutId id="2147483658" r:id="rId6"/>
    <p:sldLayoutId id="2147483659" r:id="rId7"/>
    <p:sldLayoutId id="2147483668"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66;p26"/>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67;p26"/>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8" name="Google Shape;168;p26"/>
          <p:cNvGrpSpPr/>
          <p:nvPr/>
        </p:nvGrpSpPr>
        <p:grpSpPr>
          <a:xfrm>
            <a:off x="4066056" y="-147943"/>
            <a:ext cx="5011568" cy="4809645"/>
            <a:chOff x="3512637" y="-432878"/>
            <a:chExt cx="5312241" cy="5098203"/>
          </a:xfrm>
        </p:grpSpPr>
        <p:sp>
          <p:nvSpPr>
            <p:cNvPr id="169" name="Google Shape;169;p26"/>
            <p:cNvSpPr/>
            <p:nvPr/>
          </p:nvSpPr>
          <p:spPr>
            <a:xfrm rot="2240827">
              <a:off x="4027772" y="543484"/>
              <a:ext cx="4281972" cy="3145479"/>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70;p26"/>
            <p:cNvSpPr/>
            <p:nvPr/>
          </p:nvSpPr>
          <p:spPr>
            <a:xfrm>
              <a:off x="4157823" y="4337661"/>
              <a:ext cx="4571587" cy="266944"/>
            </a:xfrm>
            <a:custGeom>
              <a:avLst/>
              <a:gdLst/>
              <a:ahLst/>
              <a:cxnLst/>
              <a:rect l="l" t="t" r="r" b="b"/>
              <a:pathLst>
                <a:path w="161683" h="9441" extrusionOk="0">
                  <a:moveTo>
                    <a:pt x="80825" y="1"/>
                  </a:moveTo>
                  <a:cubicBezTo>
                    <a:pt x="36193" y="1"/>
                    <a:pt x="1" y="2136"/>
                    <a:pt x="1" y="4738"/>
                  </a:cubicBezTo>
                  <a:cubicBezTo>
                    <a:pt x="1" y="7339"/>
                    <a:pt x="36193" y="9441"/>
                    <a:pt x="80859" y="9441"/>
                  </a:cubicBezTo>
                  <a:cubicBezTo>
                    <a:pt x="125490" y="9441"/>
                    <a:pt x="161683" y="7339"/>
                    <a:pt x="161683" y="4738"/>
                  </a:cubicBezTo>
                  <a:cubicBezTo>
                    <a:pt x="161683" y="2136"/>
                    <a:pt x="125490" y="1"/>
                    <a:pt x="808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1;p26"/>
            <p:cNvSpPr/>
            <p:nvPr/>
          </p:nvSpPr>
          <p:spPr>
            <a:xfrm>
              <a:off x="5291538" y="3104107"/>
              <a:ext cx="343343" cy="559053"/>
            </a:xfrm>
            <a:custGeom>
              <a:avLst/>
              <a:gdLst/>
              <a:ahLst/>
              <a:cxnLst/>
              <a:rect l="l" t="t" r="r" b="b"/>
              <a:pathLst>
                <a:path w="12143" h="19772" extrusionOk="0">
                  <a:moveTo>
                    <a:pt x="4570" y="1"/>
                  </a:moveTo>
                  <a:cubicBezTo>
                    <a:pt x="4250" y="1"/>
                    <a:pt x="3936" y="42"/>
                    <a:pt x="3636" y="130"/>
                  </a:cubicBezTo>
                  <a:cubicBezTo>
                    <a:pt x="1468" y="797"/>
                    <a:pt x="0" y="3799"/>
                    <a:pt x="767" y="6334"/>
                  </a:cubicBezTo>
                  <a:cubicBezTo>
                    <a:pt x="2731" y="12857"/>
                    <a:pt x="6557" y="19771"/>
                    <a:pt x="9166" y="19771"/>
                  </a:cubicBezTo>
                  <a:cubicBezTo>
                    <a:pt x="9306" y="19771"/>
                    <a:pt x="9442" y="19751"/>
                    <a:pt x="9574" y="19711"/>
                  </a:cubicBezTo>
                  <a:cubicBezTo>
                    <a:pt x="12142" y="18944"/>
                    <a:pt x="11542" y="10638"/>
                    <a:pt x="9440" y="3799"/>
                  </a:cubicBezTo>
                  <a:cubicBezTo>
                    <a:pt x="8779" y="1615"/>
                    <a:pt x="6558" y="1"/>
                    <a:pt x="4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26"/>
            <p:cNvSpPr/>
            <p:nvPr/>
          </p:nvSpPr>
          <p:spPr>
            <a:xfrm>
              <a:off x="4559639" y="2937992"/>
              <a:ext cx="1007325" cy="1317643"/>
            </a:xfrm>
            <a:custGeom>
              <a:avLst/>
              <a:gdLst/>
              <a:ahLst/>
              <a:cxnLst/>
              <a:rect l="l" t="t" r="r" b="b"/>
              <a:pathLst>
                <a:path w="35626" h="46601" extrusionOk="0">
                  <a:moveTo>
                    <a:pt x="17813" y="1"/>
                  </a:moveTo>
                  <a:cubicBezTo>
                    <a:pt x="8906" y="1"/>
                    <a:pt x="0" y="5571"/>
                    <a:pt x="0" y="11609"/>
                  </a:cubicBezTo>
                  <a:cubicBezTo>
                    <a:pt x="0" y="27921"/>
                    <a:pt x="7239" y="46601"/>
                    <a:pt x="17813" y="46601"/>
                  </a:cubicBezTo>
                  <a:cubicBezTo>
                    <a:pt x="28420" y="46601"/>
                    <a:pt x="35625" y="27921"/>
                    <a:pt x="35625" y="11609"/>
                  </a:cubicBezTo>
                  <a:cubicBezTo>
                    <a:pt x="35625" y="5571"/>
                    <a:pt x="26719" y="1"/>
                    <a:pt x="17813"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26"/>
            <p:cNvSpPr/>
            <p:nvPr/>
          </p:nvSpPr>
          <p:spPr>
            <a:xfrm>
              <a:off x="4869929" y="2937992"/>
              <a:ext cx="436707" cy="65174"/>
            </a:xfrm>
            <a:custGeom>
              <a:avLst/>
              <a:gdLst/>
              <a:ahLst/>
              <a:cxnLst/>
              <a:rect l="l" t="t" r="r" b="b"/>
              <a:pathLst>
                <a:path w="15445" h="2305" extrusionOk="0">
                  <a:moveTo>
                    <a:pt x="6839" y="1"/>
                  </a:moveTo>
                  <a:cubicBezTo>
                    <a:pt x="4537" y="1"/>
                    <a:pt x="2202" y="368"/>
                    <a:pt x="1" y="1068"/>
                  </a:cubicBezTo>
                  <a:cubicBezTo>
                    <a:pt x="2799" y="1872"/>
                    <a:pt x="5721" y="2304"/>
                    <a:pt x="8648" y="2304"/>
                  </a:cubicBezTo>
                  <a:cubicBezTo>
                    <a:pt x="8756" y="2304"/>
                    <a:pt x="8865" y="2304"/>
                    <a:pt x="8974" y="2302"/>
                  </a:cubicBezTo>
                  <a:cubicBezTo>
                    <a:pt x="11142" y="2302"/>
                    <a:pt x="13310" y="2102"/>
                    <a:pt x="15445" y="1702"/>
                  </a:cubicBezTo>
                  <a:cubicBezTo>
                    <a:pt x="12710" y="601"/>
                    <a:pt x="9774" y="1"/>
                    <a:pt x="68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26"/>
            <p:cNvSpPr/>
            <p:nvPr/>
          </p:nvSpPr>
          <p:spPr>
            <a:xfrm>
              <a:off x="4559639" y="3148329"/>
              <a:ext cx="208443" cy="510279"/>
            </a:xfrm>
            <a:custGeom>
              <a:avLst/>
              <a:gdLst/>
              <a:ahLst/>
              <a:cxnLst/>
              <a:rect l="l" t="t" r="r" b="b"/>
              <a:pathLst>
                <a:path w="7372" h="18047" extrusionOk="0">
                  <a:moveTo>
                    <a:pt x="3903" y="0"/>
                  </a:moveTo>
                  <a:lnTo>
                    <a:pt x="0" y="4170"/>
                  </a:lnTo>
                  <a:cubicBezTo>
                    <a:pt x="0" y="8840"/>
                    <a:pt x="567" y="13477"/>
                    <a:pt x="1635" y="18047"/>
                  </a:cubicBezTo>
                  <a:cubicBezTo>
                    <a:pt x="4003" y="15578"/>
                    <a:pt x="6471" y="10808"/>
                    <a:pt x="6905" y="6138"/>
                  </a:cubicBezTo>
                  <a:cubicBezTo>
                    <a:pt x="7372" y="1168"/>
                    <a:pt x="6104" y="634"/>
                    <a:pt x="3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26"/>
            <p:cNvSpPr/>
            <p:nvPr/>
          </p:nvSpPr>
          <p:spPr>
            <a:xfrm>
              <a:off x="4423806" y="3092458"/>
              <a:ext cx="424464" cy="523851"/>
            </a:xfrm>
            <a:custGeom>
              <a:avLst/>
              <a:gdLst/>
              <a:ahLst/>
              <a:cxnLst/>
              <a:rect l="l" t="t" r="r" b="b"/>
              <a:pathLst>
                <a:path w="15012" h="18527" extrusionOk="0">
                  <a:moveTo>
                    <a:pt x="10410" y="1"/>
                  </a:moveTo>
                  <a:cubicBezTo>
                    <a:pt x="8656" y="1"/>
                    <a:pt x="6727" y="1011"/>
                    <a:pt x="5805" y="2710"/>
                  </a:cubicBezTo>
                  <a:cubicBezTo>
                    <a:pt x="2336" y="8948"/>
                    <a:pt x="1" y="17054"/>
                    <a:pt x="2369" y="18355"/>
                  </a:cubicBezTo>
                  <a:cubicBezTo>
                    <a:pt x="2581" y="18471"/>
                    <a:pt x="2819" y="18527"/>
                    <a:pt x="3078" y="18527"/>
                  </a:cubicBezTo>
                  <a:cubicBezTo>
                    <a:pt x="5712" y="18527"/>
                    <a:pt x="10585" y="12790"/>
                    <a:pt x="13744" y="7080"/>
                  </a:cubicBezTo>
                  <a:cubicBezTo>
                    <a:pt x="15011" y="4778"/>
                    <a:pt x="14211" y="1543"/>
                    <a:pt x="12243" y="442"/>
                  </a:cubicBezTo>
                  <a:cubicBezTo>
                    <a:pt x="11698" y="142"/>
                    <a:pt x="11066" y="1"/>
                    <a:pt x="10410"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26"/>
            <p:cNvSpPr/>
            <p:nvPr/>
          </p:nvSpPr>
          <p:spPr>
            <a:xfrm>
              <a:off x="4756744" y="3097406"/>
              <a:ext cx="766846" cy="998843"/>
            </a:xfrm>
            <a:custGeom>
              <a:avLst/>
              <a:gdLst/>
              <a:ahLst/>
              <a:cxnLst/>
              <a:rect l="l" t="t" r="r" b="b"/>
              <a:pathLst>
                <a:path w="27121" h="35326" extrusionOk="0">
                  <a:moveTo>
                    <a:pt x="13544" y="467"/>
                  </a:moveTo>
                  <a:cubicBezTo>
                    <a:pt x="20148" y="467"/>
                    <a:pt x="26620" y="4670"/>
                    <a:pt x="26620" y="8940"/>
                  </a:cubicBezTo>
                  <a:cubicBezTo>
                    <a:pt x="26620" y="21182"/>
                    <a:pt x="21249" y="34825"/>
                    <a:pt x="13544" y="34825"/>
                  </a:cubicBezTo>
                  <a:cubicBezTo>
                    <a:pt x="5838" y="34825"/>
                    <a:pt x="468" y="21182"/>
                    <a:pt x="468" y="8940"/>
                  </a:cubicBezTo>
                  <a:cubicBezTo>
                    <a:pt x="468" y="4637"/>
                    <a:pt x="6939" y="467"/>
                    <a:pt x="13544" y="467"/>
                  </a:cubicBezTo>
                  <a:close/>
                  <a:moveTo>
                    <a:pt x="13544" y="0"/>
                  </a:moveTo>
                  <a:cubicBezTo>
                    <a:pt x="6572" y="0"/>
                    <a:pt x="1" y="4337"/>
                    <a:pt x="1" y="8940"/>
                  </a:cubicBezTo>
                  <a:cubicBezTo>
                    <a:pt x="1" y="21415"/>
                    <a:pt x="5571" y="35325"/>
                    <a:pt x="13544" y="35325"/>
                  </a:cubicBezTo>
                  <a:cubicBezTo>
                    <a:pt x="21549" y="35325"/>
                    <a:pt x="27120" y="21415"/>
                    <a:pt x="27120" y="8940"/>
                  </a:cubicBezTo>
                  <a:cubicBezTo>
                    <a:pt x="27120" y="4337"/>
                    <a:pt x="20515" y="0"/>
                    <a:pt x="135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26"/>
            <p:cNvSpPr/>
            <p:nvPr/>
          </p:nvSpPr>
          <p:spPr>
            <a:xfrm>
              <a:off x="5133084" y="3099272"/>
              <a:ext cx="100942" cy="991321"/>
            </a:xfrm>
            <a:custGeom>
              <a:avLst/>
              <a:gdLst/>
              <a:ahLst/>
              <a:cxnLst/>
              <a:rect l="l" t="t" r="r" b="b"/>
              <a:pathLst>
                <a:path w="3570" h="35060" extrusionOk="0">
                  <a:moveTo>
                    <a:pt x="434" y="1"/>
                  </a:moveTo>
                  <a:lnTo>
                    <a:pt x="67" y="368"/>
                  </a:lnTo>
                  <a:cubicBezTo>
                    <a:pt x="2369" y="2636"/>
                    <a:pt x="3202" y="21316"/>
                    <a:pt x="0" y="34959"/>
                  </a:cubicBezTo>
                  <a:lnTo>
                    <a:pt x="501" y="35059"/>
                  </a:lnTo>
                  <a:cubicBezTo>
                    <a:pt x="3569" y="21917"/>
                    <a:pt x="3069" y="2669"/>
                    <a:pt x="4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26"/>
            <p:cNvSpPr/>
            <p:nvPr/>
          </p:nvSpPr>
          <p:spPr>
            <a:xfrm>
              <a:off x="4926507" y="3866090"/>
              <a:ext cx="27398" cy="29745"/>
            </a:xfrm>
            <a:custGeom>
              <a:avLst/>
              <a:gdLst/>
              <a:ahLst/>
              <a:cxnLst/>
              <a:rect l="l" t="t" r="r" b="b"/>
              <a:pathLst>
                <a:path w="969" h="1052" extrusionOk="0">
                  <a:moveTo>
                    <a:pt x="276" y="0"/>
                  </a:moveTo>
                  <a:cubicBezTo>
                    <a:pt x="235" y="0"/>
                    <a:pt x="198" y="11"/>
                    <a:pt x="168" y="34"/>
                  </a:cubicBezTo>
                  <a:cubicBezTo>
                    <a:pt x="1" y="134"/>
                    <a:pt x="34" y="434"/>
                    <a:pt x="201" y="701"/>
                  </a:cubicBezTo>
                  <a:cubicBezTo>
                    <a:pt x="367" y="922"/>
                    <a:pt x="578" y="1051"/>
                    <a:pt x="722" y="1051"/>
                  </a:cubicBezTo>
                  <a:cubicBezTo>
                    <a:pt x="752" y="1051"/>
                    <a:pt x="779" y="1046"/>
                    <a:pt x="802" y="1034"/>
                  </a:cubicBezTo>
                  <a:cubicBezTo>
                    <a:pt x="968" y="934"/>
                    <a:pt x="935" y="601"/>
                    <a:pt x="768" y="334"/>
                  </a:cubicBezTo>
                  <a:cubicBezTo>
                    <a:pt x="613" y="127"/>
                    <a:pt x="418" y="0"/>
                    <a:pt x="2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26"/>
            <p:cNvSpPr/>
            <p:nvPr/>
          </p:nvSpPr>
          <p:spPr>
            <a:xfrm>
              <a:off x="4953877" y="3906665"/>
              <a:ext cx="26437" cy="30085"/>
            </a:xfrm>
            <a:custGeom>
              <a:avLst/>
              <a:gdLst/>
              <a:ahLst/>
              <a:cxnLst/>
              <a:rect l="l" t="t" r="r" b="b"/>
              <a:pathLst>
                <a:path w="935" h="1064" extrusionOk="0">
                  <a:moveTo>
                    <a:pt x="257" y="0"/>
                  </a:moveTo>
                  <a:cubicBezTo>
                    <a:pt x="212" y="0"/>
                    <a:pt x="171" y="11"/>
                    <a:pt x="134" y="33"/>
                  </a:cubicBezTo>
                  <a:cubicBezTo>
                    <a:pt x="0" y="133"/>
                    <a:pt x="34" y="433"/>
                    <a:pt x="200" y="700"/>
                  </a:cubicBezTo>
                  <a:cubicBezTo>
                    <a:pt x="334" y="914"/>
                    <a:pt x="531" y="1063"/>
                    <a:pt x="690" y="1063"/>
                  </a:cubicBezTo>
                  <a:cubicBezTo>
                    <a:pt x="730" y="1063"/>
                    <a:pt x="768" y="1054"/>
                    <a:pt x="801" y="1034"/>
                  </a:cubicBezTo>
                  <a:cubicBezTo>
                    <a:pt x="934" y="934"/>
                    <a:pt x="934" y="633"/>
                    <a:pt x="734" y="367"/>
                  </a:cubicBezTo>
                  <a:cubicBezTo>
                    <a:pt x="604" y="133"/>
                    <a:pt x="414" y="0"/>
                    <a:pt x="2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26"/>
            <p:cNvSpPr/>
            <p:nvPr/>
          </p:nvSpPr>
          <p:spPr>
            <a:xfrm>
              <a:off x="4968976" y="3867985"/>
              <a:ext cx="26437" cy="29236"/>
            </a:xfrm>
            <a:custGeom>
              <a:avLst/>
              <a:gdLst/>
              <a:ahLst/>
              <a:cxnLst/>
              <a:rect l="l" t="t" r="r" b="b"/>
              <a:pathLst>
                <a:path w="935" h="1034" extrusionOk="0">
                  <a:moveTo>
                    <a:pt x="259" y="0"/>
                  </a:moveTo>
                  <a:cubicBezTo>
                    <a:pt x="214" y="0"/>
                    <a:pt x="171" y="11"/>
                    <a:pt x="133" y="33"/>
                  </a:cubicBezTo>
                  <a:cubicBezTo>
                    <a:pt x="0" y="133"/>
                    <a:pt x="0" y="434"/>
                    <a:pt x="200" y="700"/>
                  </a:cubicBezTo>
                  <a:cubicBezTo>
                    <a:pt x="329" y="907"/>
                    <a:pt x="519" y="1034"/>
                    <a:pt x="675" y="1034"/>
                  </a:cubicBezTo>
                  <a:cubicBezTo>
                    <a:pt x="720" y="1034"/>
                    <a:pt x="763" y="1023"/>
                    <a:pt x="801" y="1001"/>
                  </a:cubicBezTo>
                  <a:cubicBezTo>
                    <a:pt x="934" y="901"/>
                    <a:pt x="934" y="600"/>
                    <a:pt x="734" y="334"/>
                  </a:cubicBezTo>
                  <a:cubicBezTo>
                    <a:pt x="605" y="127"/>
                    <a:pt x="415" y="0"/>
                    <a:pt x="2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26"/>
            <p:cNvSpPr/>
            <p:nvPr/>
          </p:nvSpPr>
          <p:spPr>
            <a:xfrm>
              <a:off x="4996318" y="3908531"/>
              <a:ext cx="26437" cy="30085"/>
            </a:xfrm>
            <a:custGeom>
              <a:avLst/>
              <a:gdLst/>
              <a:ahLst/>
              <a:cxnLst/>
              <a:rect l="l" t="t" r="r" b="b"/>
              <a:pathLst>
                <a:path w="935" h="1064" extrusionOk="0">
                  <a:moveTo>
                    <a:pt x="255" y="0"/>
                  </a:moveTo>
                  <a:cubicBezTo>
                    <a:pt x="212" y="0"/>
                    <a:pt x="171" y="11"/>
                    <a:pt x="134" y="34"/>
                  </a:cubicBezTo>
                  <a:cubicBezTo>
                    <a:pt x="0" y="134"/>
                    <a:pt x="34" y="434"/>
                    <a:pt x="201" y="701"/>
                  </a:cubicBezTo>
                  <a:cubicBezTo>
                    <a:pt x="334" y="914"/>
                    <a:pt x="531" y="1064"/>
                    <a:pt x="690" y="1064"/>
                  </a:cubicBezTo>
                  <a:cubicBezTo>
                    <a:pt x="730" y="1064"/>
                    <a:pt x="768" y="1054"/>
                    <a:pt x="801" y="1034"/>
                  </a:cubicBezTo>
                  <a:cubicBezTo>
                    <a:pt x="934" y="934"/>
                    <a:pt x="901" y="634"/>
                    <a:pt x="734" y="334"/>
                  </a:cubicBezTo>
                  <a:cubicBezTo>
                    <a:pt x="579" y="127"/>
                    <a:pt x="404" y="0"/>
                    <a:pt x="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26"/>
            <p:cNvSpPr/>
            <p:nvPr/>
          </p:nvSpPr>
          <p:spPr>
            <a:xfrm>
              <a:off x="4980286" y="3947296"/>
              <a:ext cx="27370" cy="30085"/>
            </a:xfrm>
            <a:custGeom>
              <a:avLst/>
              <a:gdLst/>
              <a:ahLst/>
              <a:cxnLst/>
              <a:rect l="l" t="t" r="r" b="b"/>
              <a:pathLst>
                <a:path w="968" h="1064" extrusionOk="0">
                  <a:moveTo>
                    <a:pt x="244" y="1"/>
                  </a:moveTo>
                  <a:cubicBezTo>
                    <a:pt x="204" y="1"/>
                    <a:pt x="167" y="10"/>
                    <a:pt x="134" y="30"/>
                  </a:cubicBezTo>
                  <a:cubicBezTo>
                    <a:pt x="0" y="130"/>
                    <a:pt x="34" y="431"/>
                    <a:pt x="200" y="697"/>
                  </a:cubicBezTo>
                  <a:cubicBezTo>
                    <a:pt x="330" y="931"/>
                    <a:pt x="521" y="1064"/>
                    <a:pt x="678" y="1064"/>
                  </a:cubicBezTo>
                  <a:cubicBezTo>
                    <a:pt x="722" y="1064"/>
                    <a:pt x="764" y="1053"/>
                    <a:pt x="801" y="1031"/>
                  </a:cubicBezTo>
                  <a:cubicBezTo>
                    <a:pt x="968" y="931"/>
                    <a:pt x="934" y="631"/>
                    <a:pt x="734" y="364"/>
                  </a:cubicBezTo>
                  <a:cubicBezTo>
                    <a:pt x="601" y="150"/>
                    <a:pt x="403" y="1"/>
                    <a:pt x="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26"/>
            <p:cNvSpPr/>
            <p:nvPr/>
          </p:nvSpPr>
          <p:spPr>
            <a:xfrm>
              <a:off x="5248135" y="1603412"/>
              <a:ext cx="479176" cy="607432"/>
            </a:xfrm>
            <a:custGeom>
              <a:avLst/>
              <a:gdLst/>
              <a:ahLst/>
              <a:cxnLst/>
              <a:rect l="l" t="t" r="r" b="b"/>
              <a:pathLst>
                <a:path w="16947" h="21483" extrusionOk="0">
                  <a:moveTo>
                    <a:pt x="13477" y="0"/>
                  </a:moveTo>
                  <a:cubicBezTo>
                    <a:pt x="13477" y="0"/>
                    <a:pt x="12676" y="934"/>
                    <a:pt x="11442" y="2502"/>
                  </a:cubicBezTo>
                  <a:cubicBezTo>
                    <a:pt x="8607" y="6038"/>
                    <a:pt x="3570" y="12876"/>
                    <a:pt x="835" y="19347"/>
                  </a:cubicBezTo>
                  <a:cubicBezTo>
                    <a:pt x="534" y="20081"/>
                    <a:pt x="268" y="20782"/>
                    <a:pt x="1" y="21482"/>
                  </a:cubicBezTo>
                  <a:cubicBezTo>
                    <a:pt x="601" y="21082"/>
                    <a:pt x="1202" y="20615"/>
                    <a:pt x="1802" y="20115"/>
                  </a:cubicBezTo>
                  <a:cubicBezTo>
                    <a:pt x="7306" y="15678"/>
                    <a:pt x="12476" y="8940"/>
                    <a:pt x="15112" y="5237"/>
                  </a:cubicBezTo>
                  <a:cubicBezTo>
                    <a:pt x="16246" y="3636"/>
                    <a:pt x="16946" y="2602"/>
                    <a:pt x="16946" y="2602"/>
                  </a:cubicBezTo>
                  <a:lnTo>
                    <a:pt x="16012" y="234"/>
                  </a:lnTo>
                  <a:lnTo>
                    <a:pt x="13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26"/>
            <p:cNvSpPr/>
            <p:nvPr/>
          </p:nvSpPr>
          <p:spPr>
            <a:xfrm>
              <a:off x="5261340" y="1706219"/>
              <a:ext cx="599882" cy="793227"/>
            </a:xfrm>
            <a:custGeom>
              <a:avLst/>
              <a:gdLst/>
              <a:ahLst/>
              <a:cxnLst/>
              <a:rect l="l" t="t" r="r" b="b"/>
              <a:pathLst>
                <a:path w="21216" h="28054" extrusionOk="0">
                  <a:moveTo>
                    <a:pt x="16412" y="0"/>
                  </a:moveTo>
                  <a:lnTo>
                    <a:pt x="11075" y="1935"/>
                  </a:lnTo>
                  <a:lnTo>
                    <a:pt x="14778" y="9140"/>
                  </a:lnTo>
                  <a:cubicBezTo>
                    <a:pt x="14778" y="9140"/>
                    <a:pt x="7673" y="21182"/>
                    <a:pt x="1" y="28054"/>
                  </a:cubicBezTo>
                  <a:lnTo>
                    <a:pt x="1" y="28054"/>
                  </a:lnTo>
                  <a:cubicBezTo>
                    <a:pt x="10808" y="24751"/>
                    <a:pt x="21216" y="10007"/>
                    <a:pt x="21216" y="10007"/>
                  </a:cubicBezTo>
                  <a:lnTo>
                    <a:pt x="16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26"/>
            <p:cNvSpPr/>
            <p:nvPr/>
          </p:nvSpPr>
          <p:spPr>
            <a:xfrm>
              <a:off x="4508688" y="2138827"/>
              <a:ext cx="1196909" cy="701757"/>
            </a:xfrm>
            <a:custGeom>
              <a:avLst/>
              <a:gdLst/>
              <a:ahLst/>
              <a:cxnLst/>
              <a:rect l="l" t="t" r="r" b="b"/>
              <a:pathLst>
                <a:path w="42331" h="24819" extrusionOk="0">
                  <a:moveTo>
                    <a:pt x="15003" y="1"/>
                  </a:moveTo>
                  <a:cubicBezTo>
                    <a:pt x="8288" y="1"/>
                    <a:pt x="2639" y="1793"/>
                    <a:pt x="2102" y="3847"/>
                  </a:cubicBezTo>
                  <a:cubicBezTo>
                    <a:pt x="1" y="11820"/>
                    <a:pt x="6205" y="20759"/>
                    <a:pt x="17947" y="23862"/>
                  </a:cubicBezTo>
                  <a:cubicBezTo>
                    <a:pt x="20415" y="24514"/>
                    <a:pt x="22797" y="24818"/>
                    <a:pt x="25039" y="24818"/>
                  </a:cubicBezTo>
                  <a:cubicBezTo>
                    <a:pt x="33459" y="24818"/>
                    <a:pt x="39904" y="20525"/>
                    <a:pt x="41564" y="14255"/>
                  </a:cubicBezTo>
                  <a:cubicBezTo>
                    <a:pt x="42331" y="11286"/>
                    <a:pt x="33792" y="3680"/>
                    <a:pt x="23918" y="1112"/>
                  </a:cubicBezTo>
                  <a:cubicBezTo>
                    <a:pt x="20963" y="331"/>
                    <a:pt x="17885" y="1"/>
                    <a:pt x="15003"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26"/>
            <p:cNvSpPr/>
            <p:nvPr/>
          </p:nvSpPr>
          <p:spPr>
            <a:xfrm>
              <a:off x="4604907" y="2195207"/>
              <a:ext cx="1003565" cy="589223"/>
            </a:xfrm>
            <a:custGeom>
              <a:avLst/>
              <a:gdLst/>
              <a:ahLst/>
              <a:cxnLst/>
              <a:rect l="l" t="t" r="r" b="b"/>
              <a:pathLst>
                <a:path w="35493" h="20839" extrusionOk="0">
                  <a:moveTo>
                    <a:pt x="12620" y="1"/>
                  </a:moveTo>
                  <a:cubicBezTo>
                    <a:pt x="6952" y="1"/>
                    <a:pt x="2180" y="1521"/>
                    <a:pt x="1735" y="3254"/>
                  </a:cubicBezTo>
                  <a:cubicBezTo>
                    <a:pt x="0" y="9959"/>
                    <a:pt x="5171" y="17464"/>
                    <a:pt x="15011" y="20033"/>
                  </a:cubicBezTo>
                  <a:cubicBezTo>
                    <a:pt x="17080" y="20582"/>
                    <a:pt x="19079" y="20838"/>
                    <a:pt x="20962" y="20838"/>
                  </a:cubicBezTo>
                  <a:cubicBezTo>
                    <a:pt x="28006" y="20838"/>
                    <a:pt x="33430" y="17251"/>
                    <a:pt x="34825" y="11961"/>
                  </a:cubicBezTo>
                  <a:cubicBezTo>
                    <a:pt x="35492" y="9492"/>
                    <a:pt x="28354" y="3121"/>
                    <a:pt x="20048" y="919"/>
                  </a:cubicBezTo>
                  <a:cubicBezTo>
                    <a:pt x="17585" y="274"/>
                    <a:pt x="15022" y="1"/>
                    <a:pt x="12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26"/>
            <p:cNvSpPr/>
            <p:nvPr/>
          </p:nvSpPr>
          <p:spPr>
            <a:xfrm>
              <a:off x="4717131" y="2261371"/>
              <a:ext cx="295248" cy="336529"/>
            </a:xfrm>
            <a:custGeom>
              <a:avLst/>
              <a:gdLst/>
              <a:ahLst/>
              <a:cxnLst/>
              <a:rect l="l" t="t" r="r" b="b"/>
              <a:pathLst>
                <a:path w="10442" h="11902" extrusionOk="0">
                  <a:moveTo>
                    <a:pt x="5866" y="1"/>
                  </a:moveTo>
                  <a:cubicBezTo>
                    <a:pt x="3729" y="1"/>
                    <a:pt x="1598" y="1966"/>
                    <a:pt x="835" y="4784"/>
                  </a:cubicBezTo>
                  <a:cubicBezTo>
                    <a:pt x="1" y="8019"/>
                    <a:pt x="1268" y="11155"/>
                    <a:pt x="3670" y="11789"/>
                  </a:cubicBezTo>
                  <a:cubicBezTo>
                    <a:pt x="3962" y="11865"/>
                    <a:pt x="4258" y="11901"/>
                    <a:pt x="4552" y="11901"/>
                  </a:cubicBezTo>
                  <a:cubicBezTo>
                    <a:pt x="6712" y="11901"/>
                    <a:pt x="8840" y="9932"/>
                    <a:pt x="9574" y="7085"/>
                  </a:cubicBezTo>
                  <a:cubicBezTo>
                    <a:pt x="10441" y="3883"/>
                    <a:pt x="9174" y="747"/>
                    <a:pt x="6739" y="114"/>
                  </a:cubicBezTo>
                  <a:cubicBezTo>
                    <a:pt x="6450" y="38"/>
                    <a:pt x="6158" y="1"/>
                    <a:pt x="5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26"/>
            <p:cNvSpPr/>
            <p:nvPr/>
          </p:nvSpPr>
          <p:spPr>
            <a:xfrm>
              <a:off x="4572844" y="2230551"/>
              <a:ext cx="127351" cy="228349"/>
            </a:xfrm>
            <a:custGeom>
              <a:avLst/>
              <a:gdLst/>
              <a:ahLst/>
              <a:cxnLst/>
              <a:rect l="l" t="t" r="r" b="b"/>
              <a:pathLst>
                <a:path w="4504" h="8076" extrusionOk="0">
                  <a:moveTo>
                    <a:pt x="2068" y="403"/>
                  </a:moveTo>
                  <a:cubicBezTo>
                    <a:pt x="2435" y="403"/>
                    <a:pt x="2869" y="737"/>
                    <a:pt x="3202" y="1304"/>
                  </a:cubicBezTo>
                  <a:cubicBezTo>
                    <a:pt x="3669" y="2104"/>
                    <a:pt x="3903" y="2972"/>
                    <a:pt x="3970" y="3872"/>
                  </a:cubicBezTo>
                  <a:cubicBezTo>
                    <a:pt x="4070" y="4773"/>
                    <a:pt x="3970" y="5707"/>
                    <a:pt x="3703" y="6541"/>
                  </a:cubicBezTo>
                  <a:cubicBezTo>
                    <a:pt x="3436" y="7208"/>
                    <a:pt x="3036" y="7642"/>
                    <a:pt x="2669" y="7675"/>
                  </a:cubicBezTo>
                  <a:cubicBezTo>
                    <a:pt x="2650" y="7677"/>
                    <a:pt x="2632" y="7677"/>
                    <a:pt x="2613" y="7677"/>
                  </a:cubicBezTo>
                  <a:cubicBezTo>
                    <a:pt x="2226" y="7677"/>
                    <a:pt x="1785" y="7347"/>
                    <a:pt x="1434" y="6774"/>
                  </a:cubicBezTo>
                  <a:cubicBezTo>
                    <a:pt x="600" y="5140"/>
                    <a:pt x="400" y="3238"/>
                    <a:pt x="967" y="1504"/>
                  </a:cubicBezTo>
                  <a:cubicBezTo>
                    <a:pt x="1201" y="837"/>
                    <a:pt x="1568" y="436"/>
                    <a:pt x="2001" y="403"/>
                  </a:cubicBezTo>
                  <a:close/>
                  <a:moveTo>
                    <a:pt x="2039" y="1"/>
                  </a:moveTo>
                  <a:cubicBezTo>
                    <a:pt x="2015" y="1"/>
                    <a:pt x="1992" y="1"/>
                    <a:pt x="1968" y="3"/>
                  </a:cubicBezTo>
                  <a:cubicBezTo>
                    <a:pt x="1401" y="70"/>
                    <a:pt x="901" y="537"/>
                    <a:pt x="600" y="1370"/>
                  </a:cubicBezTo>
                  <a:cubicBezTo>
                    <a:pt x="0" y="3238"/>
                    <a:pt x="167" y="5240"/>
                    <a:pt x="1101" y="6974"/>
                  </a:cubicBezTo>
                  <a:cubicBezTo>
                    <a:pt x="1534" y="7675"/>
                    <a:pt x="2068" y="8075"/>
                    <a:pt x="2602" y="8075"/>
                  </a:cubicBezTo>
                  <a:lnTo>
                    <a:pt x="2702" y="8075"/>
                  </a:lnTo>
                  <a:cubicBezTo>
                    <a:pt x="3302" y="8009"/>
                    <a:pt x="3769" y="7542"/>
                    <a:pt x="4103" y="6708"/>
                  </a:cubicBezTo>
                  <a:cubicBezTo>
                    <a:pt x="4403" y="5774"/>
                    <a:pt x="4503" y="4806"/>
                    <a:pt x="4403" y="3839"/>
                  </a:cubicBezTo>
                  <a:cubicBezTo>
                    <a:pt x="4336" y="2872"/>
                    <a:pt x="4036" y="1938"/>
                    <a:pt x="3569" y="1104"/>
                  </a:cubicBezTo>
                  <a:cubicBezTo>
                    <a:pt x="3122" y="368"/>
                    <a:pt x="2582" y="1"/>
                    <a:pt x="20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26"/>
            <p:cNvSpPr/>
            <p:nvPr/>
          </p:nvSpPr>
          <p:spPr>
            <a:xfrm>
              <a:off x="5482988" y="2491020"/>
              <a:ext cx="175475" cy="199904"/>
            </a:xfrm>
            <a:custGeom>
              <a:avLst/>
              <a:gdLst/>
              <a:ahLst/>
              <a:cxnLst/>
              <a:rect l="l" t="t" r="r" b="b"/>
              <a:pathLst>
                <a:path w="6206" h="7070" extrusionOk="0">
                  <a:moveTo>
                    <a:pt x="4837" y="398"/>
                  </a:moveTo>
                  <a:cubicBezTo>
                    <a:pt x="5004" y="398"/>
                    <a:pt x="5171" y="431"/>
                    <a:pt x="5338" y="531"/>
                  </a:cubicBezTo>
                  <a:cubicBezTo>
                    <a:pt x="5671" y="765"/>
                    <a:pt x="5805" y="1332"/>
                    <a:pt x="5671" y="2032"/>
                  </a:cubicBezTo>
                  <a:cubicBezTo>
                    <a:pt x="5304" y="3800"/>
                    <a:pt x="4204" y="5368"/>
                    <a:pt x="2669" y="6369"/>
                  </a:cubicBezTo>
                  <a:cubicBezTo>
                    <a:pt x="2308" y="6570"/>
                    <a:pt x="1958" y="6674"/>
                    <a:pt x="1664" y="6674"/>
                  </a:cubicBezTo>
                  <a:cubicBezTo>
                    <a:pt x="1470" y="6674"/>
                    <a:pt x="1301" y="6628"/>
                    <a:pt x="1168" y="6535"/>
                  </a:cubicBezTo>
                  <a:cubicBezTo>
                    <a:pt x="434" y="6035"/>
                    <a:pt x="768" y="4234"/>
                    <a:pt x="1902" y="2599"/>
                  </a:cubicBezTo>
                  <a:cubicBezTo>
                    <a:pt x="2402" y="1832"/>
                    <a:pt x="3036" y="1198"/>
                    <a:pt x="3803" y="731"/>
                  </a:cubicBezTo>
                  <a:cubicBezTo>
                    <a:pt x="4137" y="531"/>
                    <a:pt x="4471" y="431"/>
                    <a:pt x="4837" y="398"/>
                  </a:cubicBezTo>
                  <a:close/>
                  <a:moveTo>
                    <a:pt x="4827" y="1"/>
                  </a:moveTo>
                  <a:cubicBezTo>
                    <a:pt x="4471" y="1"/>
                    <a:pt x="4058" y="118"/>
                    <a:pt x="3603" y="364"/>
                  </a:cubicBezTo>
                  <a:cubicBezTo>
                    <a:pt x="2803" y="865"/>
                    <a:pt x="2102" y="1565"/>
                    <a:pt x="1568" y="2366"/>
                  </a:cubicBezTo>
                  <a:cubicBezTo>
                    <a:pt x="268" y="4234"/>
                    <a:pt x="1" y="6202"/>
                    <a:pt x="935" y="6869"/>
                  </a:cubicBezTo>
                  <a:cubicBezTo>
                    <a:pt x="1135" y="7002"/>
                    <a:pt x="1402" y="7069"/>
                    <a:pt x="1669" y="7069"/>
                  </a:cubicBezTo>
                  <a:cubicBezTo>
                    <a:pt x="2102" y="7069"/>
                    <a:pt x="2502" y="6936"/>
                    <a:pt x="2869" y="6702"/>
                  </a:cubicBezTo>
                  <a:cubicBezTo>
                    <a:pt x="4537" y="5668"/>
                    <a:pt x="5671" y="4000"/>
                    <a:pt x="6072" y="2099"/>
                  </a:cubicBezTo>
                  <a:cubicBezTo>
                    <a:pt x="6205" y="1198"/>
                    <a:pt x="6038" y="531"/>
                    <a:pt x="5538" y="198"/>
                  </a:cubicBezTo>
                  <a:cubicBezTo>
                    <a:pt x="5336" y="68"/>
                    <a:pt x="5098" y="1"/>
                    <a:pt x="48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26"/>
            <p:cNvSpPr/>
            <p:nvPr/>
          </p:nvSpPr>
          <p:spPr>
            <a:xfrm>
              <a:off x="4797319" y="2331097"/>
              <a:ext cx="184890" cy="209998"/>
            </a:xfrm>
            <a:custGeom>
              <a:avLst/>
              <a:gdLst/>
              <a:ahLst/>
              <a:cxnLst/>
              <a:rect l="l" t="t" r="r" b="b"/>
              <a:pathLst>
                <a:path w="6539" h="7427" extrusionOk="0">
                  <a:moveTo>
                    <a:pt x="3624" y="1"/>
                  </a:moveTo>
                  <a:cubicBezTo>
                    <a:pt x="2302" y="1"/>
                    <a:pt x="999" y="1239"/>
                    <a:pt x="534" y="2985"/>
                  </a:cubicBezTo>
                  <a:cubicBezTo>
                    <a:pt x="0" y="5020"/>
                    <a:pt x="801" y="6954"/>
                    <a:pt x="2302" y="7355"/>
                  </a:cubicBezTo>
                  <a:cubicBezTo>
                    <a:pt x="2485" y="7403"/>
                    <a:pt x="2670" y="7427"/>
                    <a:pt x="2854" y="7427"/>
                  </a:cubicBezTo>
                  <a:cubicBezTo>
                    <a:pt x="4185" y="7427"/>
                    <a:pt x="5502" y="6206"/>
                    <a:pt x="5971" y="4419"/>
                  </a:cubicBezTo>
                  <a:cubicBezTo>
                    <a:pt x="6538" y="2418"/>
                    <a:pt x="5704" y="483"/>
                    <a:pt x="4203" y="83"/>
                  </a:cubicBezTo>
                  <a:cubicBezTo>
                    <a:pt x="4011" y="27"/>
                    <a:pt x="3817" y="1"/>
                    <a:pt x="3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26"/>
            <p:cNvSpPr/>
            <p:nvPr/>
          </p:nvSpPr>
          <p:spPr>
            <a:xfrm>
              <a:off x="5188730" y="2385583"/>
              <a:ext cx="295248" cy="336812"/>
            </a:xfrm>
            <a:custGeom>
              <a:avLst/>
              <a:gdLst/>
              <a:ahLst/>
              <a:cxnLst/>
              <a:rect l="l" t="t" r="r" b="b"/>
              <a:pathLst>
                <a:path w="10442" h="11912" extrusionOk="0">
                  <a:moveTo>
                    <a:pt x="5862" y="0"/>
                  </a:moveTo>
                  <a:cubicBezTo>
                    <a:pt x="3731" y="0"/>
                    <a:pt x="1597" y="1963"/>
                    <a:pt x="868" y="4794"/>
                  </a:cubicBezTo>
                  <a:cubicBezTo>
                    <a:pt x="0" y="8030"/>
                    <a:pt x="1268" y="11165"/>
                    <a:pt x="3703" y="11799"/>
                  </a:cubicBezTo>
                  <a:cubicBezTo>
                    <a:pt x="3991" y="11875"/>
                    <a:pt x="4283" y="11912"/>
                    <a:pt x="4576" y="11912"/>
                  </a:cubicBezTo>
                  <a:cubicBezTo>
                    <a:pt x="6719" y="11912"/>
                    <a:pt x="8873" y="9943"/>
                    <a:pt x="9607" y="7096"/>
                  </a:cubicBezTo>
                  <a:cubicBezTo>
                    <a:pt x="10441" y="3860"/>
                    <a:pt x="9173" y="758"/>
                    <a:pt x="6772" y="124"/>
                  </a:cubicBezTo>
                  <a:cubicBezTo>
                    <a:pt x="6471" y="40"/>
                    <a:pt x="6167" y="0"/>
                    <a:pt x="5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26"/>
            <p:cNvSpPr/>
            <p:nvPr/>
          </p:nvSpPr>
          <p:spPr>
            <a:xfrm>
              <a:off x="5219860" y="2442670"/>
              <a:ext cx="183929" cy="209687"/>
            </a:xfrm>
            <a:custGeom>
              <a:avLst/>
              <a:gdLst/>
              <a:ahLst/>
              <a:cxnLst/>
              <a:rect l="l" t="t" r="r" b="b"/>
              <a:pathLst>
                <a:path w="6505" h="7416" extrusionOk="0">
                  <a:moveTo>
                    <a:pt x="3648" y="1"/>
                  </a:moveTo>
                  <a:cubicBezTo>
                    <a:pt x="2312" y="1"/>
                    <a:pt x="973" y="1218"/>
                    <a:pt x="534" y="2975"/>
                  </a:cubicBezTo>
                  <a:cubicBezTo>
                    <a:pt x="0" y="4976"/>
                    <a:pt x="767" y="6945"/>
                    <a:pt x="2302" y="7345"/>
                  </a:cubicBezTo>
                  <a:cubicBezTo>
                    <a:pt x="2481" y="7393"/>
                    <a:pt x="2663" y="7416"/>
                    <a:pt x="2845" y="7416"/>
                  </a:cubicBezTo>
                  <a:cubicBezTo>
                    <a:pt x="4179" y="7416"/>
                    <a:pt x="5501" y="6171"/>
                    <a:pt x="5971" y="4409"/>
                  </a:cubicBezTo>
                  <a:cubicBezTo>
                    <a:pt x="6505" y="2408"/>
                    <a:pt x="5704" y="473"/>
                    <a:pt x="4203" y="73"/>
                  </a:cubicBezTo>
                  <a:cubicBezTo>
                    <a:pt x="4020" y="24"/>
                    <a:pt x="3834" y="1"/>
                    <a:pt x="3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26"/>
            <p:cNvSpPr/>
            <p:nvPr/>
          </p:nvSpPr>
          <p:spPr>
            <a:xfrm>
              <a:off x="4965187" y="1552488"/>
              <a:ext cx="630080" cy="720588"/>
            </a:xfrm>
            <a:custGeom>
              <a:avLst/>
              <a:gdLst/>
              <a:ahLst/>
              <a:cxnLst/>
              <a:rect l="l" t="t" r="r" b="b"/>
              <a:pathLst>
                <a:path w="22284" h="25485" extrusionOk="0">
                  <a:moveTo>
                    <a:pt x="11309" y="0"/>
                  </a:moveTo>
                  <a:cubicBezTo>
                    <a:pt x="11309" y="0"/>
                    <a:pt x="101" y="14177"/>
                    <a:pt x="1" y="25485"/>
                  </a:cubicBezTo>
                  <a:cubicBezTo>
                    <a:pt x="4404" y="16145"/>
                    <a:pt x="13944" y="5971"/>
                    <a:pt x="13944" y="5971"/>
                  </a:cubicBezTo>
                  <a:lnTo>
                    <a:pt x="21883" y="7439"/>
                  </a:lnTo>
                  <a:lnTo>
                    <a:pt x="22283" y="1768"/>
                  </a:lnTo>
                  <a:lnTo>
                    <a:pt x="11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26"/>
            <p:cNvSpPr/>
            <p:nvPr/>
          </p:nvSpPr>
          <p:spPr>
            <a:xfrm>
              <a:off x="5507502" y="1379728"/>
              <a:ext cx="501796" cy="457263"/>
            </a:xfrm>
            <a:custGeom>
              <a:avLst/>
              <a:gdLst/>
              <a:ahLst/>
              <a:cxnLst/>
              <a:rect l="l" t="t" r="r" b="b"/>
              <a:pathLst>
                <a:path w="17747" h="16172" extrusionOk="0">
                  <a:moveTo>
                    <a:pt x="11439" y="0"/>
                  </a:moveTo>
                  <a:cubicBezTo>
                    <a:pt x="10829" y="0"/>
                    <a:pt x="10212" y="211"/>
                    <a:pt x="9708" y="639"/>
                  </a:cubicBezTo>
                  <a:lnTo>
                    <a:pt x="2403" y="7011"/>
                  </a:lnTo>
                  <a:cubicBezTo>
                    <a:pt x="234" y="8912"/>
                    <a:pt x="1" y="12214"/>
                    <a:pt x="1902" y="14383"/>
                  </a:cubicBezTo>
                  <a:cubicBezTo>
                    <a:pt x="2920" y="15564"/>
                    <a:pt x="4364" y="16171"/>
                    <a:pt x="5819" y="16171"/>
                  </a:cubicBezTo>
                  <a:cubicBezTo>
                    <a:pt x="7033" y="16171"/>
                    <a:pt x="8254" y="15748"/>
                    <a:pt x="9241" y="14883"/>
                  </a:cubicBezTo>
                  <a:lnTo>
                    <a:pt x="16579" y="8512"/>
                  </a:lnTo>
                  <a:cubicBezTo>
                    <a:pt x="17647" y="7544"/>
                    <a:pt x="17747" y="5943"/>
                    <a:pt x="16846" y="4842"/>
                  </a:cubicBezTo>
                  <a:lnTo>
                    <a:pt x="13377" y="873"/>
                  </a:lnTo>
                  <a:cubicBezTo>
                    <a:pt x="12871" y="295"/>
                    <a:pt x="12160" y="0"/>
                    <a:pt x="1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26"/>
            <p:cNvSpPr/>
            <p:nvPr/>
          </p:nvSpPr>
          <p:spPr>
            <a:xfrm>
              <a:off x="5711252" y="1316562"/>
              <a:ext cx="369752" cy="343372"/>
            </a:xfrm>
            <a:custGeom>
              <a:avLst/>
              <a:gdLst/>
              <a:ahLst/>
              <a:cxnLst/>
              <a:rect l="l" t="t" r="r" b="b"/>
              <a:pathLst>
                <a:path w="13077" h="12144" extrusionOk="0">
                  <a:moveTo>
                    <a:pt x="7346" y="1"/>
                  </a:moveTo>
                  <a:cubicBezTo>
                    <a:pt x="6867" y="1"/>
                    <a:pt x="6387" y="169"/>
                    <a:pt x="6004" y="505"/>
                  </a:cubicBezTo>
                  <a:lnTo>
                    <a:pt x="1868" y="4108"/>
                  </a:lnTo>
                  <a:cubicBezTo>
                    <a:pt x="167" y="5575"/>
                    <a:pt x="0" y="8144"/>
                    <a:pt x="1468" y="9845"/>
                  </a:cubicBezTo>
                  <a:lnTo>
                    <a:pt x="2268" y="10746"/>
                  </a:lnTo>
                  <a:cubicBezTo>
                    <a:pt x="3068" y="11672"/>
                    <a:pt x="4194" y="12144"/>
                    <a:pt x="5328" y="12144"/>
                  </a:cubicBezTo>
                  <a:cubicBezTo>
                    <a:pt x="6277" y="12144"/>
                    <a:pt x="7231" y="11814"/>
                    <a:pt x="8006" y="11146"/>
                  </a:cubicBezTo>
                  <a:lnTo>
                    <a:pt x="12142" y="7510"/>
                  </a:lnTo>
                  <a:cubicBezTo>
                    <a:pt x="12976" y="6776"/>
                    <a:pt x="13076" y="5509"/>
                    <a:pt x="12342" y="4675"/>
                  </a:cubicBezTo>
                  <a:lnTo>
                    <a:pt x="8873" y="705"/>
                  </a:lnTo>
                  <a:cubicBezTo>
                    <a:pt x="8476" y="235"/>
                    <a:pt x="7912" y="1"/>
                    <a:pt x="7346" y="1"/>
                  </a:cubicBezTo>
                  <a:close/>
                </a:path>
              </a:pathLst>
            </a:custGeom>
            <a:solidFill>
              <a:srgbClr val="58D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26"/>
            <p:cNvSpPr/>
            <p:nvPr/>
          </p:nvSpPr>
          <p:spPr>
            <a:xfrm>
              <a:off x="5726322" y="982182"/>
              <a:ext cx="903584" cy="688864"/>
            </a:xfrm>
            <a:custGeom>
              <a:avLst/>
              <a:gdLst/>
              <a:ahLst/>
              <a:cxnLst/>
              <a:rect l="l" t="t" r="r" b="b"/>
              <a:pathLst>
                <a:path w="31957" h="24363" extrusionOk="0">
                  <a:moveTo>
                    <a:pt x="23130" y="1"/>
                  </a:moveTo>
                  <a:cubicBezTo>
                    <a:pt x="22500" y="1"/>
                    <a:pt x="21859" y="136"/>
                    <a:pt x="21249" y="423"/>
                  </a:cubicBezTo>
                  <a:lnTo>
                    <a:pt x="6339" y="7461"/>
                  </a:lnTo>
                  <a:cubicBezTo>
                    <a:pt x="1902" y="9596"/>
                    <a:pt x="1" y="14866"/>
                    <a:pt x="2102" y="19303"/>
                  </a:cubicBezTo>
                  <a:cubicBezTo>
                    <a:pt x="3622" y="22487"/>
                    <a:pt x="6816" y="24363"/>
                    <a:pt x="10146" y="24363"/>
                  </a:cubicBezTo>
                  <a:cubicBezTo>
                    <a:pt x="11421" y="24363"/>
                    <a:pt x="12716" y="24088"/>
                    <a:pt x="13944" y="23506"/>
                  </a:cubicBezTo>
                  <a:lnTo>
                    <a:pt x="28855" y="16434"/>
                  </a:lnTo>
                  <a:cubicBezTo>
                    <a:pt x="31056" y="15400"/>
                    <a:pt x="31957" y="12765"/>
                    <a:pt x="30956" y="10563"/>
                  </a:cubicBezTo>
                  <a:lnTo>
                    <a:pt x="27120" y="2491"/>
                  </a:lnTo>
                  <a:cubicBezTo>
                    <a:pt x="26348" y="923"/>
                    <a:pt x="24775" y="1"/>
                    <a:pt x="23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26"/>
            <p:cNvSpPr/>
            <p:nvPr/>
          </p:nvSpPr>
          <p:spPr>
            <a:xfrm>
              <a:off x="6154519" y="760308"/>
              <a:ext cx="801738" cy="728251"/>
            </a:xfrm>
            <a:custGeom>
              <a:avLst/>
              <a:gdLst/>
              <a:ahLst/>
              <a:cxnLst/>
              <a:rect l="l" t="t" r="r" b="b"/>
              <a:pathLst>
                <a:path w="28355" h="25756" extrusionOk="0">
                  <a:moveTo>
                    <a:pt x="14179" y="1"/>
                  </a:moveTo>
                  <a:cubicBezTo>
                    <a:pt x="8379" y="1"/>
                    <a:pt x="3120" y="3949"/>
                    <a:pt x="1669" y="9837"/>
                  </a:cubicBezTo>
                  <a:cubicBezTo>
                    <a:pt x="1" y="16742"/>
                    <a:pt x="4237" y="23714"/>
                    <a:pt x="11142" y="25382"/>
                  </a:cubicBezTo>
                  <a:cubicBezTo>
                    <a:pt x="12169" y="25635"/>
                    <a:pt x="13196" y="25756"/>
                    <a:pt x="14208" y="25756"/>
                  </a:cubicBezTo>
                  <a:cubicBezTo>
                    <a:pt x="20002" y="25756"/>
                    <a:pt x="25267" y="21787"/>
                    <a:pt x="26687" y="15908"/>
                  </a:cubicBezTo>
                  <a:cubicBezTo>
                    <a:pt x="28355" y="9003"/>
                    <a:pt x="24118" y="2065"/>
                    <a:pt x="17213" y="364"/>
                  </a:cubicBezTo>
                  <a:cubicBezTo>
                    <a:pt x="16197" y="118"/>
                    <a:pt x="15180" y="1"/>
                    <a:pt x="14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26"/>
            <p:cNvSpPr/>
            <p:nvPr/>
          </p:nvSpPr>
          <p:spPr>
            <a:xfrm>
              <a:off x="6444083" y="847677"/>
              <a:ext cx="465972" cy="583398"/>
            </a:xfrm>
            <a:custGeom>
              <a:avLst/>
              <a:gdLst/>
              <a:ahLst/>
              <a:cxnLst/>
              <a:rect l="l" t="t" r="r" b="b"/>
              <a:pathLst>
                <a:path w="16480" h="20633" extrusionOk="0">
                  <a:moveTo>
                    <a:pt x="8441" y="0"/>
                  </a:moveTo>
                  <a:cubicBezTo>
                    <a:pt x="4181" y="0"/>
                    <a:pt x="560" y="4356"/>
                    <a:pt x="267" y="9916"/>
                  </a:cubicBezTo>
                  <a:cubicBezTo>
                    <a:pt x="1" y="15620"/>
                    <a:pt x="3303" y="20424"/>
                    <a:pt x="7706" y="20624"/>
                  </a:cubicBezTo>
                  <a:cubicBezTo>
                    <a:pt x="7816" y="20630"/>
                    <a:pt x="7926" y="20633"/>
                    <a:pt x="8036" y="20633"/>
                  </a:cubicBezTo>
                  <a:cubicBezTo>
                    <a:pt x="12266" y="20633"/>
                    <a:pt x="15886" y="16278"/>
                    <a:pt x="16179" y="10750"/>
                  </a:cubicBezTo>
                  <a:cubicBezTo>
                    <a:pt x="16479" y="5046"/>
                    <a:pt x="13143" y="243"/>
                    <a:pt x="8774" y="9"/>
                  </a:cubicBezTo>
                  <a:cubicBezTo>
                    <a:pt x="8662" y="3"/>
                    <a:pt x="8552" y="0"/>
                    <a:pt x="8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26"/>
            <p:cNvSpPr/>
            <p:nvPr/>
          </p:nvSpPr>
          <p:spPr>
            <a:xfrm>
              <a:off x="6191305" y="1010909"/>
              <a:ext cx="409365" cy="420873"/>
            </a:xfrm>
            <a:custGeom>
              <a:avLst/>
              <a:gdLst/>
              <a:ahLst/>
              <a:cxnLst/>
              <a:rect l="l" t="t" r="r" b="b"/>
              <a:pathLst>
                <a:path w="14478" h="14885" extrusionOk="0">
                  <a:moveTo>
                    <a:pt x="5273" y="304"/>
                  </a:moveTo>
                  <a:cubicBezTo>
                    <a:pt x="5328" y="304"/>
                    <a:pt x="5383" y="305"/>
                    <a:pt x="5438" y="307"/>
                  </a:cubicBezTo>
                  <a:cubicBezTo>
                    <a:pt x="7740" y="307"/>
                    <a:pt x="10308" y="1908"/>
                    <a:pt x="11943" y="4577"/>
                  </a:cubicBezTo>
                  <a:cubicBezTo>
                    <a:pt x="14144" y="8213"/>
                    <a:pt x="13811" y="12416"/>
                    <a:pt x="11242" y="13984"/>
                  </a:cubicBezTo>
                  <a:cubicBezTo>
                    <a:pt x="10572" y="14390"/>
                    <a:pt x="9817" y="14590"/>
                    <a:pt x="9013" y="14590"/>
                  </a:cubicBezTo>
                  <a:cubicBezTo>
                    <a:pt x="8297" y="14590"/>
                    <a:pt x="7542" y="14431"/>
                    <a:pt x="6772" y="14117"/>
                  </a:cubicBezTo>
                  <a:cubicBezTo>
                    <a:pt x="5004" y="13316"/>
                    <a:pt x="3537" y="11982"/>
                    <a:pt x="2536" y="10314"/>
                  </a:cubicBezTo>
                  <a:cubicBezTo>
                    <a:pt x="334" y="6678"/>
                    <a:pt x="668" y="2475"/>
                    <a:pt x="3237" y="874"/>
                  </a:cubicBezTo>
                  <a:cubicBezTo>
                    <a:pt x="3856" y="503"/>
                    <a:pt x="4561" y="304"/>
                    <a:pt x="5273" y="304"/>
                  </a:cubicBezTo>
                  <a:close/>
                  <a:moveTo>
                    <a:pt x="5458" y="0"/>
                  </a:moveTo>
                  <a:cubicBezTo>
                    <a:pt x="4620" y="0"/>
                    <a:pt x="3816" y="206"/>
                    <a:pt x="3103" y="641"/>
                  </a:cubicBezTo>
                  <a:cubicBezTo>
                    <a:pt x="368" y="2309"/>
                    <a:pt x="1" y="6712"/>
                    <a:pt x="2303" y="10448"/>
                  </a:cubicBezTo>
                  <a:cubicBezTo>
                    <a:pt x="3303" y="12182"/>
                    <a:pt x="4838" y="13550"/>
                    <a:pt x="6672" y="14384"/>
                  </a:cubicBezTo>
                  <a:cubicBezTo>
                    <a:pt x="7406" y="14717"/>
                    <a:pt x="8207" y="14884"/>
                    <a:pt x="9041" y="14884"/>
                  </a:cubicBezTo>
                  <a:cubicBezTo>
                    <a:pt x="9841" y="14884"/>
                    <a:pt x="10675" y="14684"/>
                    <a:pt x="11376" y="14250"/>
                  </a:cubicBezTo>
                  <a:cubicBezTo>
                    <a:pt x="14111" y="12583"/>
                    <a:pt x="14478" y="8179"/>
                    <a:pt x="12176" y="4443"/>
                  </a:cubicBezTo>
                  <a:cubicBezTo>
                    <a:pt x="10499" y="1657"/>
                    <a:pt x="7837" y="0"/>
                    <a:pt x="54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26"/>
            <p:cNvSpPr/>
            <p:nvPr/>
          </p:nvSpPr>
          <p:spPr>
            <a:xfrm>
              <a:off x="6291285" y="1052190"/>
              <a:ext cx="8511" cy="7974"/>
            </a:xfrm>
            <a:custGeom>
              <a:avLst/>
              <a:gdLst/>
              <a:ahLst/>
              <a:cxnLst/>
              <a:rect l="l" t="t" r="r" b="b"/>
              <a:pathLst>
                <a:path w="301" h="282" extrusionOk="0">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26"/>
            <p:cNvSpPr/>
            <p:nvPr/>
          </p:nvSpPr>
          <p:spPr>
            <a:xfrm>
              <a:off x="6313933" y="1038449"/>
              <a:ext cx="182996" cy="98114"/>
            </a:xfrm>
            <a:custGeom>
              <a:avLst/>
              <a:gdLst/>
              <a:ahLst/>
              <a:cxnLst/>
              <a:rect l="l" t="t" r="r" b="b"/>
              <a:pathLst>
                <a:path w="6472" h="3470" extrusionOk="0">
                  <a:moveTo>
                    <a:pt x="1068" y="0"/>
                  </a:moveTo>
                  <a:cubicBezTo>
                    <a:pt x="1001" y="0"/>
                    <a:pt x="934" y="67"/>
                    <a:pt x="934" y="134"/>
                  </a:cubicBezTo>
                  <a:lnTo>
                    <a:pt x="934" y="167"/>
                  </a:lnTo>
                  <a:cubicBezTo>
                    <a:pt x="934" y="234"/>
                    <a:pt x="1001" y="267"/>
                    <a:pt x="1068" y="301"/>
                  </a:cubicBezTo>
                  <a:cubicBezTo>
                    <a:pt x="1134" y="301"/>
                    <a:pt x="1201" y="234"/>
                    <a:pt x="1201" y="134"/>
                  </a:cubicBezTo>
                  <a:cubicBezTo>
                    <a:pt x="1201" y="67"/>
                    <a:pt x="1134" y="0"/>
                    <a:pt x="1068" y="0"/>
                  </a:cubicBezTo>
                  <a:close/>
                  <a:moveTo>
                    <a:pt x="1950" y="92"/>
                  </a:moveTo>
                  <a:cubicBezTo>
                    <a:pt x="1879" y="92"/>
                    <a:pt x="1835" y="146"/>
                    <a:pt x="1835" y="200"/>
                  </a:cubicBezTo>
                  <a:cubicBezTo>
                    <a:pt x="1802" y="267"/>
                    <a:pt x="1868" y="367"/>
                    <a:pt x="1935" y="367"/>
                  </a:cubicBezTo>
                  <a:lnTo>
                    <a:pt x="1968" y="367"/>
                  </a:lnTo>
                  <a:cubicBezTo>
                    <a:pt x="2035" y="367"/>
                    <a:pt x="2102" y="334"/>
                    <a:pt x="2102" y="267"/>
                  </a:cubicBezTo>
                  <a:cubicBezTo>
                    <a:pt x="2102" y="200"/>
                    <a:pt x="2068" y="100"/>
                    <a:pt x="2002" y="100"/>
                  </a:cubicBezTo>
                  <a:cubicBezTo>
                    <a:pt x="1983" y="94"/>
                    <a:pt x="1966" y="92"/>
                    <a:pt x="1950" y="92"/>
                  </a:cubicBezTo>
                  <a:close/>
                  <a:moveTo>
                    <a:pt x="188" y="121"/>
                  </a:moveTo>
                  <a:cubicBezTo>
                    <a:pt x="169" y="121"/>
                    <a:pt x="150" y="125"/>
                    <a:pt x="134" y="134"/>
                  </a:cubicBezTo>
                  <a:cubicBezTo>
                    <a:pt x="67" y="134"/>
                    <a:pt x="0" y="234"/>
                    <a:pt x="34" y="301"/>
                  </a:cubicBezTo>
                  <a:cubicBezTo>
                    <a:pt x="67" y="367"/>
                    <a:pt x="100" y="401"/>
                    <a:pt x="167" y="401"/>
                  </a:cubicBezTo>
                  <a:lnTo>
                    <a:pt x="200" y="401"/>
                  </a:lnTo>
                  <a:cubicBezTo>
                    <a:pt x="267" y="367"/>
                    <a:pt x="334" y="301"/>
                    <a:pt x="301" y="234"/>
                  </a:cubicBezTo>
                  <a:cubicBezTo>
                    <a:pt x="301" y="159"/>
                    <a:pt x="244" y="121"/>
                    <a:pt x="188" y="121"/>
                  </a:cubicBezTo>
                  <a:close/>
                  <a:moveTo>
                    <a:pt x="2816" y="354"/>
                  </a:moveTo>
                  <a:cubicBezTo>
                    <a:pt x="2769" y="354"/>
                    <a:pt x="2727" y="385"/>
                    <a:pt x="2702" y="434"/>
                  </a:cubicBezTo>
                  <a:cubicBezTo>
                    <a:pt x="2669" y="501"/>
                    <a:pt x="2702" y="601"/>
                    <a:pt x="2769" y="634"/>
                  </a:cubicBezTo>
                  <a:lnTo>
                    <a:pt x="2836" y="634"/>
                  </a:lnTo>
                  <a:cubicBezTo>
                    <a:pt x="2902" y="634"/>
                    <a:pt x="2936" y="601"/>
                    <a:pt x="2969" y="567"/>
                  </a:cubicBezTo>
                  <a:cubicBezTo>
                    <a:pt x="3002" y="467"/>
                    <a:pt x="2969" y="401"/>
                    <a:pt x="2869" y="367"/>
                  </a:cubicBezTo>
                  <a:cubicBezTo>
                    <a:pt x="2851" y="358"/>
                    <a:pt x="2833" y="354"/>
                    <a:pt x="2816" y="354"/>
                  </a:cubicBezTo>
                  <a:close/>
                  <a:moveTo>
                    <a:pt x="3631" y="748"/>
                  </a:moveTo>
                  <a:cubicBezTo>
                    <a:pt x="3592" y="748"/>
                    <a:pt x="3557" y="771"/>
                    <a:pt x="3536" y="834"/>
                  </a:cubicBezTo>
                  <a:cubicBezTo>
                    <a:pt x="3469" y="901"/>
                    <a:pt x="3503" y="968"/>
                    <a:pt x="3570" y="1001"/>
                  </a:cubicBezTo>
                  <a:lnTo>
                    <a:pt x="3570" y="1034"/>
                  </a:lnTo>
                  <a:lnTo>
                    <a:pt x="3636" y="1034"/>
                  </a:lnTo>
                  <a:cubicBezTo>
                    <a:pt x="3703" y="1034"/>
                    <a:pt x="3736" y="1001"/>
                    <a:pt x="3770" y="968"/>
                  </a:cubicBezTo>
                  <a:cubicBezTo>
                    <a:pt x="3803" y="901"/>
                    <a:pt x="3770" y="801"/>
                    <a:pt x="3703" y="768"/>
                  </a:cubicBezTo>
                  <a:cubicBezTo>
                    <a:pt x="3679" y="755"/>
                    <a:pt x="3654" y="748"/>
                    <a:pt x="3631" y="748"/>
                  </a:cubicBezTo>
                  <a:close/>
                  <a:moveTo>
                    <a:pt x="4411" y="1246"/>
                  </a:moveTo>
                  <a:cubicBezTo>
                    <a:pt x="4365" y="1246"/>
                    <a:pt x="4323" y="1262"/>
                    <a:pt x="4303" y="1301"/>
                  </a:cubicBezTo>
                  <a:cubicBezTo>
                    <a:pt x="4237" y="1368"/>
                    <a:pt x="4270" y="1435"/>
                    <a:pt x="4303" y="1501"/>
                  </a:cubicBezTo>
                  <a:lnTo>
                    <a:pt x="4337" y="1501"/>
                  </a:lnTo>
                  <a:cubicBezTo>
                    <a:pt x="4337" y="1535"/>
                    <a:pt x="4370" y="1535"/>
                    <a:pt x="4403" y="1535"/>
                  </a:cubicBezTo>
                  <a:cubicBezTo>
                    <a:pt x="4437" y="1535"/>
                    <a:pt x="4504" y="1501"/>
                    <a:pt x="4504" y="1468"/>
                  </a:cubicBezTo>
                  <a:cubicBezTo>
                    <a:pt x="4570" y="1401"/>
                    <a:pt x="4537" y="1301"/>
                    <a:pt x="4504" y="1268"/>
                  </a:cubicBezTo>
                  <a:cubicBezTo>
                    <a:pt x="4476" y="1254"/>
                    <a:pt x="4443" y="1246"/>
                    <a:pt x="4411" y="1246"/>
                  </a:cubicBezTo>
                  <a:close/>
                  <a:moveTo>
                    <a:pt x="5104" y="1818"/>
                  </a:moveTo>
                  <a:cubicBezTo>
                    <a:pt x="5071" y="1818"/>
                    <a:pt x="5037" y="1835"/>
                    <a:pt x="5004" y="1868"/>
                  </a:cubicBezTo>
                  <a:cubicBezTo>
                    <a:pt x="4937" y="1935"/>
                    <a:pt x="4937" y="2002"/>
                    <a:pt x="5004" y="2068"/>
                  </a:cubicBezTo>
                  <a:cubicBezTo>
                    <a:pt x="5037" y="2102"/>
                    <a:pt x="5071" y="2102"/>
                    <a:pt x="5104" y="2102"/>
                  </a:cubicBezTo>
                  <a:cubicBezTo>
                    <a:pt x="5137" y="2102"/>
                    <a:pt x="5171" y="2102"/>
                    <a:pt x="5204" y="2068"/>
                  </a:cubicBezTo>
                  <a:cubicBezTo>
                    <a:pt x="5271" y="2002"/>
                    <a:pt x="5271" y="1935"/>
                    <a:pt x="5204" y="1868"/>
                  </a:cubicBezTo>
                  <a:cubicBezTo>
                    <a:pt x="5171" y="1835"/>
                    <a:pt x="5137" y="1818"/>
                    <a:pt x="5104" y="1818"/>
                  </a:cubicBezTo>
                  <a:close/>
                  <a:moveTo>
                    <a:pt x="5738" y="2485"/>
                  </a:moveTo>
                  <a:cubicBezTo>
                    <a:pt x="5704" y="2485"/>
                    <a:pt x="5671" y="2502"/>
                    <a:pt x="5638" y="2535"/>
                  </a:cubicBezTo>
                  <a:cubicBezTo>
                    <a:pt x="5571" y="2569"/>
                    <a:pt x="5571" y="2669"/>
                    <a:pt x="5638" y="2736"/>
                  </a:cubicBezTo>
                  <a:cubicBezTo>
                    <a:pt x="5671" y="2736"/>
                    <a:pt x="5704" y="2769"/>
                    <a:pt x="5738" y="2769"/>
                  </a:cubicBezTo>
                  <a:cubicBezTo>
                    <a:pt x="5771" y="2769"/>
                    <a:pt x="5804" y="2736"/>
                    <a:pt x="5838" y="2736"/>
                  </a:cubicBezTo>
                  <a:cubicBezTo>
                    <a:pt x="5905" y="2669"/>
                    <a:pt x="5905" y="2569"/>
                    <a:pt x="5838" y="2535"/>
                  </a:cubicBezTo>
                  <a:cubicBezTo>
                    <a:pt x="5804" y="2502"/>
                    <a:pt x="5771" y="2485"/>
                    <a:pt x="5738" y="2485"/>
                  </a:cubicBezTo>
                  <a:close/>
                  <a:moveTo>
                    <a:pt x="6321" y="3181"/>
                  </a:moveTo>
                  <a:cubicBezTo>
                    <a:pt x="6293" y="3181"/>
                    <a:pt x="6266" y="3189"/>
                    <a:pt x="6238" y="3203"/>
                  </a:cubicBezTo>
                  <a:cubicBezTo>
                    <a:pt x="6171" y="3269"/>
                    <a:pt x="6138" y="3336"/>
                    <a:pt x="6205" y="3403"/>
                  </a:cubicBezTo>
                  <a:cubicBezTo>
                    <a:pt x="6238" y="3436"/>
                    <a:pt x="6271" y="3469"/>
                    <a:pt x="6305" y="3469"/>
                  </a:cubicBezTo>
                  <a:cubicBezTo>
                    <a:pt x="6338" y="3469"/>
                    <a:pt x="6372" y="3469"/>
                    <a:pt x="6405" y="3436"/>
                  </a:cubicBezTo>
                  <a:cubicBezTo>
                    <a:pt x="6472" y="3403"/>
                    <a:pt x="6472" y="3303"/>
                    <a:pt x="6438" y="3236"/>
                  </a:cubicBezTo>
                  <a:cubicBezTo>
                    <a:pt x="6399" y="3197"/>
                    <a:pt x="6360" y="3181"/>
                    <a:pt x="6321" y="318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26"/>
            <p:cNvSpPr/>
            <p:nvPr/>
          </p:nvSpPr>
          <p:spPr>
            <a:xfrm>
              <a:off x="6502556" y="1150305"/>
              <a:ext cx="7578" cy="7945"/>
            </a:xfrm>
            <a:custGeom>
              <a:avLst/>
              <a:gdLst/>
              <a:ahLst/>
              <a:cxnLst/>
              <a:rect l="l" t="t" r="r" b="b"/>
              <a:pathLst>
                <a:path w="268" h="281" extrusionOk="0">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26"/>
            <p:cNvSpPr/>
            <p:nvPr/>
          </p:nvSpPr>
          <p:spPr>
            <a:xfrm>
              <a:off x="6619529" y="889496"/>
              <a:ext cx="1295928" cy="925215"/>
            </a:xfrm>
            <a:custGeom>
              <a:avLst/>
              <a:gdLst/>
              <a:ahLst/>
              <a:cxnLst/>
              <a:rect l="l" t="t" r="r" b="b"/>
              <a:pathLst>
                <a:path w="45833" h="32722" extrusionOk="0">
                  <a:moveTo>
                    <a:pt x="12402" y="1"/>
                  </a:moveTo>
                  <a:cubicBezTo>
                    <a:pt x="8087" y="1"/>
                    <a:pt x="4109" y="641"/>
                    <a:pt x="1268" y="1966"/>
                  </a:cubicBezTo>
                  <a:cubicBezTo>
                    <a:pt x="334" y="2400"/>
                    <a:pt x="0" y="3500"/>
                    <a:pt x="500" y="4368"/>
                  </a:cubicBezTo>
                  <a:cubicBezTo>
                    <a:pt x="2068" y="7003"/>
                    <a:pt x="3002" y="11940"/>
                    <a:pt x="2435" y="15175"/>
                  </a:cubicBezTo>
                  <a:cubicBezTo>
                    <a:pt x="2268" y="16176"/>
                    <a:pt x="3002" y="17110"/>
                    <a:pt x="4003" y="17177"/>
                  </a:cubicBezTo>
                  <a:cubicBezTo>
                    <a:pt x="14677" y="18178"/>
                    <a:pt x="23684" y="23715"/>
                    <a:pt x="29288" y="32721"/>
                  </a:cubicBezTo>
                  <a:cubicBezTo>
                    <a:pt x="29521" y="25416"/>
                    <a:pt x="40662" y="19278"/>
                    <a:pt x="45833" y="13741"/>
                  </a:cubicBezTo>
                  <a:cubicBezTo>
                    <a:pt x="41763" y="7904"/>
                    <a:pt x="27853" y="1833"/>
                    <a:pt x="19848" y="598"/>
                  </a:cubicBezTo>
                  <a:cubicBezTo>
                    <a:pt x="17353" y="203"/>
                    <a:pt x="14825" y="1"/>
                    <a:pt x="12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26"/>
            <p:cNvSpPr/>
            <p:nvPr/>
          </p:nvSpPr>
          <p:spPr>
            <a:xfrm>
              <a:off x="7376875" y="4046230"/>
              <a:ext cx="964913" cy="425397"/>
            </a:xfrm>
            <a:custGeom>
              <a:avLst/>
              <a:gdLst/>
              <a:ahLst/>
              <a:cxnLst/>
              <a:rect l="l" t="t" r="r" b="b"/>
              <a:pathLst>
                <a:path w="34126" h="15045" extrusionOk="0">
                  <a:moveTo>
                    <a:pt x="8907" y="0"/>
                  </a:moveTo>
                  <a:cubicBezTo>
                    <a:pt x="1" y="0"/>
                    <a:pt x="2436" y="15045"/>
                    <a:pt x="2436" y="15045"/>
                  </a:cubicBezTo>
                  <a:lnTo>
                    <a:pt x="30222" y="15045"/>
                  </a:lnTo>
                  <a:cubicBezTo>
                    <a:pt x="33091" y="15045"/>
                    <a:pt x="34125" y="11242"/>
                    <a:pt x="31623" y="9807"/>
                  </a:cubicBezTo>
                  <a:cubicBezTo>
                    <a:pt x="23985" y="5471"/>
                    <a:pt x="13477" y="0"/>
                    <a:pt x="8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26"/>
            <p:cNvSpPr/>
            <p:nvPr/>
          </p:nvSpPr>
          <p:spPr>
            <a:xfrm>
              <a:off x="7365565" y="4127351"/>
              <a:ext cx="434841" cy="299008"/>
            </a:xfrm>
            <a:custGeom>
              <a:avLst/>
              <a:gdLst/>
              <a:ahLst/>
              <a:cxnLst/>
              <a:rect l="l" t="t" r="r" b="b"/>
              <a:pathLst>
                <a:path w="15379" h="10575" extrusionOk="0">
                  <a:moveTo>
                    <a:pt x="15378" y="0"/>
                  </a:moveTo>
                  <a:lnTo>
                    <a:pt x="468" y="601"/>
                  </a:lnTo>
                  <a:lnTo>
                    <a:pt x="1" y="10574"/>
                  </a:lnTo>
                  <a:cubicBezTo>
                    <a:pt x="13043" y="8440"/>
                    <a:pt x="15378" y="0"/>
                    <a:pt x="1537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26"/>
            <p:cNvSpPr/>
            <p:nvPr/>
          </p:nvSpPr>
          <p:spPr>
            <a:xfrm>
              <a:off x="6802497" y="2904995"/>
              <a:ext cx="1337436" cy="1338397"/>
            </a:xfrm>
            <a:custGeom>
              <a:avLst/>
              <a:gdLst/>
              <a:ahLst/>
              <a:cxnLst/>
              <a:rect l="l" t="t" r="r" b="b"/>
              <a:pathLst>
                <a:path w="47301" h="47335" extrusionOk="0">
                  <a:moveTo>
                    <a:pt x="23651" y="0"/>
                  </a:moveTo>
                  <a:cubicBezTo>
                    <a:pt x="10575" y="0"/>
                    <a:pt x="0" y="10608"/>
                    <a:pt x="0" y="23684"/>
                  </a:cubicBezTo>
                  <a:cubicBezTo>
                    <a:pt x="0" y="36727"/>
                    <a:pt x="10575" y="47334"/>
                    <a:pt x="23651" y="47334"/>
                  </a:cubicBezTo>
                  <a:cubicBezTo>
                    <a:pt x="36727" y="47334"/>
                    <a:pt x="47301" y="36727"/>
                    <a:pt x="47301" y="23684"/>
                  </a:cubicBezTo>
                  <a:cubicBezTo>
                    <a:pt x="47301" y="10608"/>
                    <a:pt x="36727" y="0"/>
                    <a:pt x="2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26"/>
            <p:cNvSpPr/>
            <p:nvPr/>
          </p:nvSpPr>
          <p:spPr>
            <a:xfrm>
              <a:off x="7092033" y="3233296"/>
              <a:ext cx="1033762" cy="967542"/>
            </a:xfrm>
            <a:custGeom>
              <a:avLst/>
              <a:gdLst/>
              <a:ahLst/>
              <a:cxnLst/>
              <a:rect l="l" t="t" r="r" b="b"/>
              <a:pathLst>
                <a:path w="36561" h="34219" extrusionOk="0">
                  <a:moveTo>
                    <a:pt x="20996" y="1"/>
                  </a:moveTo>
                  <a:cubicBezTo>
                    <a:pt x="15866" y="1"/>
                    <a:pt x="10414" y="2496"/>
                    <a:pt x="6472" y="7169"/>
                  </a:cubicBezTo>
                  <a:cubicBezTo>
                    <a:pt x="1" y="14875"/>
                    <a:pt x="34" y="25583"/>
                    <a:pt x="6572" y="31053"/>
                  </a:cubicBezTo>
                  <a:cubicBezTo>
                    <a:pt x="9115" y="33191"/>
                    <a:pt x="12274" y="34219"/>
                    <a:pt x="15565" y="34219"/>
                  </a:cubicBezTo>
                  <a:cubicBezTo>
                    <a:pt x="20695" y="34219"/>
                    <a:pt x="26147" y="31724"/>
                    <a:pt x="30089" y="27050"/>
                  </a:cubicBezTo>
                  <a:cubicBezTo>
                    <a:pt x="36560" y="19345"/>
                    <a:pt x="36527" y="8637"/>
                    <a:pt x="29989" y="3166"/>
                  </a:cubicBezTo>
                  <a:cubicBezTo>
                    <a:pt x="27447" y="1028"/>
                    <a:pt x="24288" y="1"/>
                    <a:pt x="209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26"/>
            <p:cNvSpPr/>
            <p:nvPr/>
          </p:nvSpPr>
          <p:spPr>
            <a:xfrm>
              <a:off x="6828906" y="3162467"/>
              <a:ext cx="453701" cy="825319"/>
            </a:xfrm>
            <a:custGeom>
              <a:avLst/>
              <a:gdLst/>
              <a:ahLst/>
              <a:cxnLst/>
              <a:rect l="l" t="t" r="r" b="b"/>
              <a:pathLst>
                <a:path w="16046" h="29189" extrusionOk="0">
                  <a:moveTo>
                    <a:pt x="8006" y="401"/>
                  </a:moveTo>
                  <a:lnTo>
                    <a:pt x="8006" y="434"/>
                  </a:lnTo>
                  <a:cubicBezTo>
                    <a:pt x="12209" y="434"/>
                    <a:pt x="15578" y="6739"/>
                    <a:pt x="15578" y="14545"/>
                  </a:cubicBezTo>
                  <a:cubicBezTo>
                    <a:pt x="15578" y="22350"/>
                    <a:pt x="12209" y="28688"/>
                    <a:pt x="8006" y="28688"/>
                  </a:cubicBezTo>
                  <a:cubicBezTo>
                    <a:pt x="3836" y="28688"/>
                    <a:pt x="467" y="22350"/>
                    <a:pt x="467" y="14545"/>
                  </a:cubicBezTo>
                  <a:cubicBezTo>
                    <a:pt x="467" y="6739"/>
                    <a:pt x="3836" y="401"/>
                    <a:pt x="8006" y="401"/>
                  </a:cubicBezTo>
                  <a:close/>
                  <a:moveTo>
                    <a:pt x="8006" y="1"/>
                  </a:moveTo>
                  <a:cubicBezTo>
                    <a:pt x="3603" y="1"/>
                    <a:pt x="0" y="6539"/>
                    <a:pt x="0" y="14578"/>
                  </a:cubicBezTo>
                  <a:cubicBezTo>
                    <a:pt x="0" y="22617"/>
                    <a:pt x="3603" y="29188"/>
                    <a:pt x="8006" y="29188"/>
                  </a:cubicBezTo>
                  <a:cubicBezTo>
                    <a:pt x="12443" y="29188"/>
                    <a:pt x="16045" y="22617"/>
                    <a:pt x="16045" y="14578"/>
                  </a:cubicBezTo>
                  <a:cubicBezTo>
                    <a:pt x="16045" y="6539"/>
                    <a:pt x="12443" y="1"/>
                    <a:pt x="8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26"/>
            <p:cNvSpPr/>
            <p:nvPr/>
          </p:nvSpPr>
          <p:spPr>
            <a:xfrm>
              <a:off x="7048659" y="3212711"/>
              <a:ext cx="13233" cy="12978"/>
            </a:xfrm>
            <a:custGeom>
              <a:avLst/>
              <a:gdLst/>
              <a:ahLst/>
              <a:cxnLst/>
              <a:rect l="l" t="t" r="r" b="b"/>
              <a:pathLst>
                <a:path w="468" h="459" extrusionOk="0">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26"/>
            <p:cNvSpPr/>
            <p:nvPr/>
          </p:nvSpPr>
          <p:spPr>
            <a:xfrm>
              <a:off x="7086378" y="3220600"/>
              <a:ext cx="153788" cy="321063"/>
            </a:xfrm>
            <a:custGeom>
              <a:avLst/>
              <a:gdLst/>
              <a:ahLst/>
              <a:cxnLst/>
              <a:rect l="l" t="t" r="r" b="b"/>
              <a:pathLst>
                <a:path w="5439" h="11355" extrusionOk="0">
                  <a:moveTo>
                    <a:pt x="275" y="1"/>
                  </a:moveTo>
                  <a:cubicBezTo>
                    <a:pt x="177" y="1"/>
                    <a:pt x="93" y="44"/>
                    <a:pt x="68" y="146"/>
                  </a:cubicBezTo>
                  <a:cubicBezTo>
                    <a:pt x="1" y="246"/>
                    <a:pt x="68" y="380"/>
                    <a:pt x="168" y="447"/>
                  </a:cubicBezTo>
                  <a:lnTo>
                    <a:pt x="268" y="447"/>
                  </a:lnTo>
                  <a:cubicBezTo>
                    <a:pt x="368" y="447"/>
                    <a:pt x="434" y="413"/>
                    <a:pt x="468" y="313"/>
                  </a:cubicBezTo>
                  <a:cubicBezTo>
                    <a:pt x="535" y="213"/>
                    <a:pt x="468" y="80"/>
                    <a:pt x="368" y="13"/>
                  </a:cubicBezTo>
                  <a:cubicBezTo>
                    <a:pt x="336" y="5"/>
                    <a:pt x="305" y="1"/>
                    <a:pt x="275" y="1"/>
                  </a:cubicBezTo>
                  <a:close/>
                  <a:moveTo>
                    <a:pt x="1423" y="734"/>
                  </a:moveTo>
                  <a:cubicBezTo>
                    <a:pt x="1362" y="734"/>
                    <a:pt x="1305" y="758"/>
                    <a:pt x="1268" y="813"/>
                  </a:cubicBezTo>
                  <a:cubicBezTo>
                    <a:pt x="1168" y="914"/>
                    <a:pt x="1168" y="1047"/>
                    <a:pt x="1268" y="1147"/>
                  </a:cubicBezTo>
                  <a:cubicBezTo>
                    <a:pt x="1302" y="1180"/>
                    <a:pt x="1368" y="1180"/>
                    <a:pt x="1402" y="1214"/>
                  </a:cubicBezTo>
                  <a:cubicBezTo>
                    <a:pt x="1469" y="1180"/>
                    <a:pt x="1535" y="1180"/>
                    <a:pt x="1569" y="1114"/>
                  </a:cubicBezTo>
                  <a:cubicBezTo>
                    <a:pt x="1669" y="1014"/>
                    <a:pt x="1669" y="880"/>
                    <a:pt x="1569" y="780"/>
                  </a:cubicBezTo>
                  <a:cubicBezTo>
                    <a:pt x="1524" y="750"/>
                    <a:pt x="1472" y="734"/>
                    <a:pt x="1423" y="734"/>
                  </a:cubicBezTo>
                  <a:close/>
                  <a:moveTo>
                    <a:pt x="2352" y="1746"/>
                  </a:moveTo>
                  <a:cubicBezTo>
                    <a:pt x="2311" y="1746"/>
                    <a:pt x="2271" y="1757"/>
                    <a:pt x="2236" y="1781"/>
                  </a:cubicBezTo>
                  <a:cubicBezTo>
                    <a:pt x="2136" y="1881"/>
                    <a:pt x="2102" y="2014"/>
                    <a:pt x="2202" y="2114"/>
                  </a:cubicBezTo>
                  <a:cubicBezTo>
                    <a:pt x="2236" y="2181"/>
                    <a:pt x="2302" y="2214"/>
                    <a:pt x="2369" y="2214"/>
                  </a:cubicBezTo>
                  <a:cubicBezTo>
                    <a:pt x="2436" y="2214"/>
                    <a:pt x="2469" y="2181"/>
                    <a:pt x="2503" y="2148"/>
                  </a:cubicBezTo>
                  <a:cubicBezTo>
                    <a:pt x="2603" y="2081"/>
                    <a:pt x="2636" y="1948"/>
                    <a:pt x="2569" y="1848"/>
                  </a:cubicBezTo>
                  <a:cubicBezTo>
                    <a:pt x="2505" y="1783"/>
                    <a:pt x="2426" y="1746"/>
                    <a:pt x="2352" y="1746"/>
                  </a:cubicBezTo>
                  <a:close/>
                  <a:moveTo>
                    <a:pt x="3116" y="2902"/>
                  </a:moveTo>
                  <a:cubicBezTo>
                    <a:pt x="3088" y="2902"/>
                    <a:pt x="3061" y="2907"/>
                    <a:pt x="3036" y="2915"/>
                  </a:cubicBezTo>
                  <a:cubicBezTo>
                    <a:pt x="2903" y="2982"/>
                    <a:pt x="2870" y="3148"/>
                    <a:pt x="2936" y="3249"/>
                  </a:cubicBezTo>
                  <a:cubicBezTo>
                    <a:pt x="2970" y="3315"/>
                    <a:pt x="3036" y="3349"/>
                    <a:pt x="3136" y="3349"/>
                  </a:cubicBezTo>
                  <a:cubicBezTo>
                    <a:pt x="3170" y="3349"/>
                    <a:pt x="3203" y="3349"/>
                    <a:pt x="3236" y="3315"/>
                  </a:cubicBezTo>
                  <a:cubicBezTo>
                    <a:pt x="3370" y="3282"/>
                    <a:pt x="3403" y="3115"/>
                    <a:pt x="3337" y="3015"/>
                  </a:cubicBezTo>
                  <a:cubicBezTo>
                    <a:pt x="3287" y="2940"/>
                    <a:pt x="3199" y="2902"/>
                    <a:pt x="3116" y="2902"/>
                  </a:cubicBezTo>
                  <a:close/>
                  <a:moveTo>
                    <a:pt x="3726" y="4141"/>
                  </a:moveTo>
                  <a:cubicBezTo>
                    <a:pt x="3707" y="4141"/>
                    <a:pt x="3688" y="4143"/>
                    <a:pt x="3670" y="4149"/>
                  </a:cubicBezTo>
                  <a:cubicBezTo>
                    <a:pt x="3537" y="4216"/>
                    <a:pt x="3503" y="4349"/>
                    <a:pt x="3537" y="4449"/>
                  </a:cubicBezTo>
                  <a:cubicBezTo>
                    <a:pt x="3570" y="4549"/>
                    <a:pt x="3670" y="4583"/>
                    <a:pt x="3737" y="4583"/>
                  </a:cubicBezTo>
                  <a:lnTo>
                    <a:pt x="3837" y="4583"/>
                  </a:lnTo>
                  <a:cubicBezTo>
                    <a:pt x="3937" y="4549"/>
                    <a:pt x="4004" y="4416"/>
                    <a:pt x="3970" y="4283"/>
                  </a:cubicBezTo>
                  <a:cubicBezTo>
                    <a:pt x="3915" y="4200"/>
                    <a:pt x="3815" y="4141"/>
                    <a:pt x="3726" y="4141"/>
                  </a:cubicBezTo>
                  <a:close/>
                  <a:moveTo>
                    <a:pt x="4224" y="5442"/>
                  </a:moveTo>
                  <a:cubicBezTo>
                    <a:pt x="4206" y="5442"/>
                    <a:pt x="4188" y="5444"/>
                    <a:pt x="4170" y="5450"/>
                  </a:cubicBezTo>
                  <a:cubicBezTo>
                    <a:pt x="4037" y="5483"/>
                    <a:pt x="3970" y="5617"/>
                    <a:pt x="4004" y="5750"/>
                  </a:cubicBezTo>
                  <a:cubicBezTo>
                    <a:pt x="4037" y="5850"/>
                    <a:pt x="4137" y="5884"/>
                    <a:pt x="4237" y="5884"/>
                  </a:cubicBezTo>
                  <a:lnTo>
                    <a:pt x="4304" y="5884"/>
                  </a:lnTo>
                  <a:cubicBezTo>
                    <a:pt x="4437" y="5850"/>
                    <a:pt x="4504" y="5717"/>
                    <a:pt x="4437" y="5617"/>
                  </a:cubicBezTo>
                  <a:cubicBezTo>
                    <a:pt x="4410" y="5506"/>
                    <a:pt x="4313" y="5442"/>
                    <a:pt x="4224" y="5442"/>
                  </a:cubicBezTo>
                  <a:close/>
                  <a:moveTo>
                    <a:pt x="4625" y="6776"/>
                  </a:moveTo>
                  <a:cubicBezTo>
                    <a:pt x="4606" y="6776"/>
                    <a:pt x="4588" y="6779"/>
                    <a:pt x="4571" y="6784"/>
                  </a:cubicBezTo>
                  <a:cubicBezTo>
                    <a:pt x="4437" y="6818"/>
                    <a:pt x="4371" y="6951"/>
                    <a:pt x="4404" y="7051"/>
                  </a:cubicBezTo>
                  <a:cubicBezTo>
                    <a:pt x="4404" y="7151"/>
                    <a:pt x="4504" y="7218"/>
                    <a:pt x="4604" y="7218"/>
                  </a:cubicBezTo>
                  <a:lnTo>
                    <a:pt x="4671" y="7218"/>
                  </a:lnTo>
                  <a:cubicBezTo>
                    <a:pt x="4771" y="7185"/>
                    <a:pt x="4871" y="7085"/>
                    <a:pt x="4838" y="6951"/>
                  </a:cubicBezTo>
                  <a:cubicBezTo>
                    <a:pt x="4810" y="6841"/>
                    <a:pt x="4714" y="6776"/>
                    <a:pt x="4625" y="6776"/>
                  </a:cubicBezTo>
                  <a:close/>
                  <a:moveTo>
                    <a:pt x="4925" y="8144"/>
                  </a:moveTo>
                  <a:cubicBezTo>
                    <a:pt x="4906" y="8144"/>
                    <a:pt x="4888" y="8146"/>
                    <a:pt x="4871" y="8152"/>
                  </a:cubicBezTo>
                  <a:cubicBezTo>
                    <a:pt x="4738" y="8152"/>
                    <a:pt x="4637" y="8286"/>
                    <a:pt x="4671" y="8419"/>
                  </a:cubicBezTo>
                  <a:cubicBezTo>
                    <a:pt x="4704" y="8519"/>
                    <a:pt x="4804" y="8586"/>
                    <a:pt x="4904" y="8586"/>
                  </a:cubicBezTo>
                  <a:lnTo>
                    <a:pt x="4938" y="8586"/>
                  </a:lnTo>
                  <a:cubicBezTo>
                    <a:pt x="5071" y="8552"/>
                    <a:pt x="5138" y="8452"/>
                    <a:pt x="5138" y="8319"/>
                  </a:cubicBezTo>
                  <a:cubicBezTo>
                    <a:pt x="5110" y="8208"/>
                    <a:pt x="5014" y="8144"/>
                    <a:pt x="4925" y="8144"/>
                  </a:cubicBezTo>
                  <a:close/>
                  <a:moveTo>
                    <a:pt x="5122" y="9513"/>
                  </a:moveTo>
                  <a:cubicBezTo>
                    <a:pt x="5106" y="9513"/>
                    <a:pt x="5089" y="9515"/>
                    <a:pt x="5071" y="9520"/>
                  </a:cubicBezTo>
                  <a:cubicBezTo>
                    <a:pt x="4938" y="9520"/>
                    <a:pt x="4871" y="9620"/>
                    <a:pt x="4871" y="9753"/>
                  </a:cubicBezTo>
                  <a:cubicBezTo>
                    <a:pt x="4871" y="9887"/>
                    <a:pt x="4971" y="9953"/>
                    <a:pt x="5104" y="9953"/>
                  </a:cubicBezTo>
                  <a:lnTo>
                    <a:pt x="5138" y="9953"/>
                  </a:lnTo>
                  <a:cubicBezTo>
                    <a:pt x="5238" y="9953"/>
                    <a:pt x="5338" y="9820"/>
                    <a:pt x="5338" y="9720"/>
                  </a:cubicBezTo>
                  <a:cubicBezTo>
                    <a:pt x="5309" y="9604"/>
                    <a:pt x="5230" y="9513"/>
                    <a:pt x="5122" y="9513"/>
                  </a:cubicBezTo>
                  <a:close/>
                  <a:moveTo>
                    <a:pt x="5205" y="10887"/>
                  </a:moveTo>
                  <a:cubicBezTo>
                    <a:pt x="5071" y="10887"/>
                    <a:pt x="4971" y="10987"/>
                    <a:pt x="4971" y="11121"/>
                  </a:cubicBezTo>
                  <a:cubicBezTo>
                    <a:pt x="5004" y="11254"/>
                    <a:pt x="5104" y="11354"/>
                    <a:pt x="5238" y="11354"/>
                  </a:cubicBezTo>
                  <a:cubicBezTo>
                    <a:pt x="5338" y="11321"/>
                    <a:pt x="5438" y="11221"/>
                    <a:pt x="5438" y="11121"/>
                  </a:cubicBezTo>
                  <a:cubicBezTo>
                    <a:pt x="5438" y="10987"/>
                    <a:pt x="5338" y="10887"/>
                    <a:pt x="5205" y="108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26"/>
            <p:cNvSpPr/>
            <p:nvPr/>
          </p:nvSpPr>
          <p:spPr>
            <a:xfrm>
              <a:off x="7227866" y="3568270"/>
              <a:ext cx="13233" cy="13007"/>
            </a:xfrm>
            <a:custGeom>
              <a:avLst/>
              <a:gdLst/>
              <a:ahLst/>
              <a:cxnLst/>
              <a:rect l="l" t="t" r="r" b="b"/>
              <a:pathLst>
                <a:path w="468" h="460" extrusionOk="0">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26"/>
            <p:cNvSpPr/>
            <p:nvPr/>
          </p:nvSpPr>
          <p:spPr>
            <a:xfrm>
              <a:off x="6601603" y="4046230"/>
              <a:ext cx="963951" cy="425397"/>
            </a:xfrm>
            <a:custGeom>
              <a:avLst/>
              <a:gdLst/>
              <a:ahLst/>
              <a:cxnLst/>
              <a:rect l="l" t="t" r="r" b="b"/>
              <a:pathLst>
                <a:path w="34092" h="15045" extrusionOk="0">
                  <a:moveTo>
                    <a:pt x="25185" y="0"/>
                  </a:moveTo>
                  <a:cubicBezTo>
                    <a:pt x="20615" y="0"/>
                    <a:pt x="10107" y="5471"/>
                    <a:pt x="2469" y="9807"/>
                  </a:cubicBezTo>
                  <a:cubicBezTo>
                    <a:pt x="0" y="11242"/>
                    <a:pt x="1001" y="15045"/>
                    <a:pt x="3870" y="15045"/>
                  </a:cubicBezTo>
                  <a:lnTo>
                    <a:pt x="31656" y="15045"/>
                  </a:lnTo>
                  <a:cubicBezTo>
                    <a:pt x="31656" y="15045"/>
                    <a:pt x="34091" y="0"/>
                    <a:pt x="25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26"/>
            <p:cNvSpPr/>
            <p:nvPr/>
          </p:nvSpPr>
          <p:spPr>
            <a:xfrm>
              <a:off x="7234454" y="1161077"/>
              <a:ext cx="1130915" cy="996524"/>
            </a:xfrm>
            <a:custGeom>
              <a:avLst/>
              <a:gdLst/>
              <a:ahLst/>
              <a:cxnLst/>
              <a:rect l="l" t="t" r="r" b="b"/>
              <a:pathLst>
                <a:path w="39997" h="35244" extrusionOk="0">
                  <a:moveTo>
                    <a:pt x="20030" y="0"/>
                  </a:moveTo>
                  <a:cubicBezTo>
                    <a:pt x="13102" y="0"/>
                    <a:pt x="6534" y="4095"/>
                    <a:pt x="3737" y="10874"/>
                  </a:cubicBezTo>
                  <a:cubicBezTo>
                    <a:pt x="1" y="19881"/>
                    <a:pt x="4271" y="30188"/>
                    <a:pt x="13277" y="33891"/>
                  </a:cubicBezTo>
                  <a:cubicBezTo>
                    <a:pt x="15481" y="34808"/>
                    <a:pt x="17766" y="35243"/>
                    <a:pt x="20014" y="35243"/>
                  </a:cubicBezTo>
                  <a:cubicBezTo>
                    <a:pt x="26918" y="35243"/>
                    <a:pt x="33475" y="31145"/>
                    <a:pt x="36293" y="24351"/>
                  </a:cubicBezTo>
                  <a:cubicBezTo>
                    <a:pt x="39996" y="15377"/>
                    <a:pt x="35726" y="5070"/>
                    <a:pt x="26753" y="1334"/>
                  </a:cubicBezTo>
                  <a:cubicBezTo>
                    <a:pt x="24552" y="429"/>
                    <a:pt x="22272" y="0"/>
                    <a:pt x="20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26"/>
            <p:cNvSpPr/>
            <p:nvPr/>
          </p:nvSpPr>
          <p:spPr>
            <a:xfrm>
              <a:off x="7477817" y="1449822"/>
              <a:ext cx="834735" cy="693671"/>
            </a:xfrm>
            <a:custGeom>
              <a:avLst/>
              <a:gdLst/>
              <a:ahLst/>
              <a:cxnLst/>
              <a:rect l="l" t="t" r="r" b="b"/>
              <a:pathLst>
                <a:path w="29522" h="24533" extrusionOk="0">
                  <a:moveTo>
                    <a:pt x="17978" y="1"/>
                  </a:moveTo>
                  <a:cubicBezTo>
                    <a:pt x="14682" y="1"/>
                    <a:pt x="11059" y="1261"/>
                    <a:pt x="7939" y="3764"/>
                  </a:cubicBezTo>
                  <a:cubicBezTo>
                    <a:pt x="1868" y="8668"/>
                    <a:pt x="0" y="16440"/>
                    <a:pt x="3769" y="21110"/>
                  </a:cubicBezTo>
                  <a:cubicBezTo>
                    <a:pt x="5602" y="23397"/>
                    <a:pt x="8427" y="24532"/>
                    <a:pt x="11545" y="24532"/>
                  </a:cubicBezTo>
                  <a:cubicBezTo>
                    <a:pt x="14840" y="24532"/>
                    <a:pt x="18462" y="23263"/>
                    <a:pt x="21582" y="20743"/>
                  </a:cubicBezTo>
                  <a:cubicBezTo>
                    <a:pt x="27653" y="15840"/>
                    <a:pt x="29521" y="8101"/>
                    <a:pt x="25752" y="3398"/>
                  </a:cubicBezTo>
                  <a:cubicBezTo>
                    <a:pt x="23920" y="1128"/>
                    <a:pt x="21095" y="1"/>
                    <a:pt x="179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26"/>
            <p:cNvSpPr/>
            <p:nvPr/>
          </p:nvSpPr>
          <p:spPr>
            <a:xfrm>
              <a:off x="7317470" y="1283141"/>
              <a:ext cx="502729" cy="604180"/>
            </a:xfrm>
            <a:custGeom>
              <a:avLst/>
              <a:gdLst/>
              <a:ahLst/>
              <a:cxnLst/>
              <a:rect l="l" t="t" r="r" b="b"/>
              <a:pathLst>
                <a:path w="17780" h="21368" extrusionOk="0">
                  <a:moveTo>
                    <a:pt x="9907" y="386"/>
                  </a:moveTo>
                  <a:cubicBezTo>
                    <a:pt x="10408" y="386"/>
                    <a:pt x="10941" y="486"/>
                    <a:pt x="11475" y="653"/>
                  </a:cubicBezTo>
                  <a:cubicBezTo>
                    <a:pt x="15445" y="1854"/>
                    <a:pt x="17313" y="7324"/>
                    <a:pt x="15645" y="12862"/>
                  </a:cubicBezTo>
                  <a:cubicBezTo>
                    <a:pt x="14911" y="15430"/>
                    <a:pt x="13410" y="17699"/>
                    <a:pt x="11342" y="19366"/>
                  </a:cubicBezTo>
                  <a:cubicBezTo>
                    <a:pt x="9944" y="20427"/>
                    <a:pt x="8441" y="20982"/>
                    <a:pt x="6998" y="20982"/>
                  </a:cubicBezTo>
                  <a:cubicBezTo>
                    <a:pt x="6444" y="20982"/>
                    <a:pt x="5898" y="20901"/>
                    <a:pt x="5371" y="20734"/>
                  </a:cubicBezTo>
                  <a:cubicBezTo>
                    <a:pt x="3503" y="20167"/>
                    <a:pt x="2002" y="18566"/>
                    <a:pt x="1201" y="16298"/>
                  </a:cubicBezTo>
                  <a:cubicBezTo>
                    <a:pt x="401" y="13762"/>
                    <a:pt x="434" y="11027"/>
                    <a:pt x="1235" y="8492"/>
                  </a:cubicBezTo>
                  <a:cubicBezTo>
                    <a:pt x="2702" y="3688"/>
                    <a:pt x="6372" y="386"/>
                    <a:pt x="9907" y="386"/>
                  </a:cubicBezTo>
                  <a:close/>
                  <a:moveTo>
                    <a:pt x="9901" y="1"/>
                  </a:moveTo>
                  <a:cubicBezTo>
                    <a:pt x="6195" y="1"/>
                    <a:pt x="2369" y="3396"/>
                    <a:pt x="868" y="8392"/>
                  </a:cubicBezTo>
                  <a:cubicBezTo>
                    <a:pt x="34" y="10994"/>
                    <a:pt x="0" y="13796"/>
                    <a:pt x="834" y="16398"/>
                  </a:cubicBezTo>
                  <a:cubicBezTo>
                    <a:pt x="1668" y="18833"/>
                    <a:pt x="3236" y="20501"/>
                    <a:pt x="5271" y="21134"/>
                  </a:cubicBezTo>
                  <a:cubicBezTo>
                    <a:pt x="5838" y="21301"/>
                    <a:pt x="6438" y="21368"/>
                    <a:pt x="7005" y="21368"/>
                  </a:cubicBezTo>
                  <a:cubicBezTo>
                    <a:pt x="8673" y="21334"/>
                    <a:pt x="10308" y="20734"/>
                    <a:pt x="11609" y="19667"/>
                  </a:cubicBezTo>
                  <a:cubicBezTo>
                    <a:pt x="13743" y="17932"/>
                    <a:pt x="15278" y="15630"/>
                    <a:pt x="16012" y="12995"/>
                  </a:cubicBezTo>
                  <a:cubicBezTo>
                    <a:pt x="17780" y="7224"/>
                    <a:pt x="15778" y="1520"/>
                    <a:pt x="11609" y="253"/>
                  </a:cubicBezTo>
                  <a:cubicBezTo>
                    <a:pt x="11048" y="82"/>
                    <a:pt x="10476" y="1"/>
                    <a:pt x="99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26"/>
            <p:cNvSpPr/>
            <p:nvPr/>
          </p:nvSpPr>
          <p:spPr>
            <a:xfrm>
              <a:off x="7627759" y="1326656"/>
              <a:ext cx="10405" cy="10801"/>
            </a:xfrm>
            <a:custGeom>
              <a:avLst/>
              <a:gdLst/>
              <a:ahLst/>
              <a:cxnLst/>
              <a:rect l="l" t="t" r="r" b="b"/>
              <a:pathLst>
                <a:path w="368" h="382" extrusionOk="0">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26"/>
            <p:cNvSpPr/>
            <p:nvPr/>
          </p:nvSpPr>
          <p:spPr>
            <a:xfrm>
              <a:off x="7657957" y="1341104"/>
              <a:ext cx="90565" cy="267057"/>
            </a:xfrm>
            <a:custGeom>
              <a:avLst/>
              <a:gdLst/>
              <a:ahLst/>
              <a:cxnLst/>
              <a:rect l="l" t="t" r="r" b="b"/>
              <a:pathLst>
                <a:path w="3203" h="9445" extrusionOk="0">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26"/>
            <p:cNvSpPr/>
            <p:nvPr/>
          </p:nvSpPr>
          <p:spPr>
            <a:xfrm>
              <a:off x="7720190" y="1631319"/>
              <a:ext cx="11367" cy="10773"/>
            </a:xfrm>
            <a:custGeom>
              <a:avLst/>
              <a:gdLst/>
              <a:ahLst/>
              <a:cxnLst/>
              <a:rect l="l" t="t" r="r" b="b"/>
              <a:pathLst>
                <a:path w="402" h="381" extrusionOk="0">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26"/>
            <p:cNvSpPr/>
            <p:nvPr/>
          </p:nvSpPr>
          <p:spPr>
            <a:xfrm>
              <a:off x="7190147" y="1752901"/>
              <a:ext cx="959569" cy="1688781"/>
            </a:xfrm>
            <a:custGeom>
              <a:avLst/>
              <a:gdLst/>
              <a:ahLst/>
              <a:cxnLst/>
              <a:rect l="l" t="t" r="r" b="b"/>
              <a:pathLst>
                <a:path w="33937" h="59727" extrusionOk="0">
                  <a:moveTo>
                    <a:pt x="26309" y="1"/>
                  </a:moveTo>
                  <a:cubicBezTo>
                    <a:pt x="24279" y="1"/>
                    <a:pt x="22389" y="704"/>
                    <a:pt x="21582" y="2185"/>
                  </a:cubicBezTo>
                  <a:cubicBezTo>
                    <a:pt x="19837" y="5389"/>
                    <a:pt x="13780" y="8349"/>
                    <a:pt x="10114" y="8349"/>
                  </a:cubicBezTo>
                  <a:cubicBezTo>
                    <a:pt x="9084" y="8349"/>
                    <a:pt x="8243" y="8116"/>
                    <a:pt x="7739" y="7589"/>
                  </a:cubicBezTo>
                  <a:cubicBezTo>
                    <a:pt x="3769" y="12226"/>
                    <a:pt x="601" y="32807"/>
                    <a:pt x="0" y="42948"/>
                  </a:cubicBezTo>
                  <a:cubicBezTo>
                    <a:pt x="3036" y="43582"/>
                    <a:pt x="9941" y="48418"/>
                    <a:pt x="10574" y="55824"/>
                  </a:cubicBezTo>
                  <a:cubicBezTo>
                    <a:pt x="13488" y="58663"/>
                    <a:pt x="17117" y="59727"/>
                    <a:pt x="20281" y="59727"/>
                  </a:cubicBezTo>
                  <a:cubicBezTo>
                    <a:pt x="24216" y="59727"/>
                    <a:pt x="27431" y="58080"/>
                    <a:pt x="27653" y="56157"/>
                  </a:cubicBezTo>
                  <a:cubicBezTo>
                    <a:pt x="28087" y="51387"/>
                    <a:pt x="26552" y="48252"/>
                    <a:pt x="22616" y="45049"/>
                  </a:cubicBezTo>
                  <a:cubicBezTo>
                    <a:pt x="23917" y="23501"/>
                    <a:pt x="32056" y="12426"/>
                    <a:pt x="33190" y="6188"/>
                  </a:cubicBezTo>
                  <a:cubicBezTo>
                    <a:pt x="33936" y="2203"/>
                    <a:pt x="29902" y="1"/>
                    <a:pt x="26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26"/>
            <p:cNvSpPr/>
            <p:nvPr/>
          </p:nvSpPr>
          <p:spPr>
            <a:xfrm>
              <a:off x="7434415" y="3018971"/>
              <a:ext cx="376029" cy="88840"/>
            </a:xfrm>
            <a:custGeom>
              <a:avLst/>
              <a:gdLst/>
              <a:ahLst/>
              <a:cxnLst/>
              <a:rect l="l" t="t" r="r" b="b"/>
              <a:pathLst>
                <a:path w="13299" h="3142" extrusionOk="0">
                  <a:moveTo>
                    <a:pt x="11828" y="0"/>
                  </a:moveTo>
                  <a:cubicBezTo>
                    <a:pt x="9277" y="0"/>
                    <a:pt x="3930" y="427"/>
                    <a:pt x="167" y="2741"/>
                  </a:cubicBezTo>
                  <a:cubicBezTo>
                    <a:pt x="1" y="2874"/>
                    <a:pt x="67" y="3141"/>
                    <a:pt x="301" y="3141"/>
                  </a:cubicBezTo>
                  <a:lnTo>
                    <a:pt x="401" y="3141"/>
                  </a:lnTo>
                  <a:cubicBezTo>
                    <a:pt x="4166" y="830"/>
                    <a:pt x="9542" y="447"/>
                    <a:pt x="11980" y="447"/>
                  </a:cubicBezTo>
                  <a:cubicBezTo>
                    <a:pt x="12392" y="447"/>
                    <a:pt x="12721" y="458"/>
                    <a:pt x="12943" y="472"/>
                  </a:cubicBezTo>
                  <a:cubicBezTo>
                    <a:pt x="12954" y="474"/>
                    <a:pt x="12964" y="474"/>
                    <a:pt x="12973" y="474"/>
                  </a:cubicBezTo>
                  <a:cubicBezTo>
                    <a:pt x="13248" y="474"/>
                    <a:pt x="13299" y="39"/>
                    <a:pt x="12977" y="39"/>
                  </a:cubicBezTo>
                  <a:cubicBezTo>
                    <a:pt x="12724" y="17"/>
                    <a:pt x="12330" y="0"/>
                    <a:pt x="1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26"/>
            <p:cNvSpPr/>
            <p:nvPr/>
          </p:nvSpPr>
          <p:spPr>
            <a:xfrm>
              <a:off x="5532978" y="1636776"/>
              <a:ext cx="173580" cy="179829"/>
            </a:xfrm>
            <a:custGeom>
              <a:avLst/>
              <a:gdLst/>
              <a:ahLst/>
              <a:cxnLst/>
              <a:rect l="l" t="t" r="r" b="b"/>
              <a:pathLst>
                <a:path w="6139" h="6360" extrusionOk="0">
                  <a:moveTo>
                    <a:pt x="1835" y="221"/>
                  </a:moveTo>
                  <a:cubicBezTo>
                    <a:pt x="2135" y="221"/>
                    <a:pt x="2469" y="288"/>
                    <a:pt x="2736" y="455"/>
                  </a:cubicBezTo>
                  <a:cubicBezTo>
                    <a:pt x="3503" y="788"/>
                    <a:pt x="4137" y="1355"/>
                    <a:pt x="4637" y="2056"/>
                  </a:cubicBezTo>
                  <a:cubicBezTo>
                    <a:pt x="5705" y="3557"/>
                    <a:pt x="5905" y="5292"/>
                    <a:pt x="5038" y="5892"/>
                  </a:cubicBezTo>
                  <a:cubicBezTo>
                    <a:pt x="4833" y="6047"/>
                    <a:pt x="4583" y="6120"/>
                    <a:pt x="4306" y="6120"/>
                  </a:cubicBezTo>
                  <a:cubicBezTo>
                    <a:pt x="3449" y="6120"/>
                    <a:pt x="2333" y="5424"/>
                    <a:pt x="1502" y="4291"/>
                  </a:cubicBezTo>
                  <a:cubicBezTo>
                    <a:pt x="434" y="2790"/>
                    <a:pt x="267" y="1055"/>
                    <a:pt x="1101" y="455"/>
                  </a:cubicBezTo>
                  <a:cubicBezTo>
                    <a:pt x="1302" y="288"/>
                    <a:pt x="1568" y="221"/>
                    <a:pt x="1835" y="221"/>
                  </a:cubicBezTo>
                  <a:close/>
                  <a:moveTo>
                    <a:pt x="1827" y="0"/>
                  </a:moveTo>
                  <a:cubicBezTo>
                    <a:pt x="1500" y="0"/>
                    <a:pt x="1208" y="83"/>
                    <a:pt x="968" y="255"/>
                  </a:cubicBezTo>
                  <a:cubicBezTo>
                    <a:pt x="1" y="955"/>
                    <a:pt x="167" y="2823"/>
                    <a:pt x="1335" y="4424"/>
                  </a:cubicBezTo>
                  <a:cubicBezTo>
                    <a:pt x="2202" y="5625"/>
                    <a:pt x="3403" y="6359"/>
                    <a:pt x="4337" y="6359"/>
                  </a:cubicBezTo>
                  <a:cubicBezTo>
                    <a:pt x="4637" y="6359"/>
                    <a:pt x="4937" y="6259"/>
                    <a:pt x="5204" y="6059"/>
                  </a:cubicBezTo>
                  <a:cubicBezTo>
                    <a:pt x="6138" y="5358"/>
                    <a:pt x="5972" y="3490"/>
                    <a:pt x="4804" y="1889"/>
                  </a:cubicBezTo>
                  <a:cubicBezTo>
                    <a:pt x="4304" y="1189"/>
                    <a:pt x="3637" y="588"/>
                    <a:pt x="2836" y="221"/>
                  </a:cubicBezTo>
                  <a:cubicBezTo>
                    <a:pt x="2479" y="75"/>
                    <a:pt x="2137" y="0"/>
                    <a:pt x="18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2" name="Google Shape;222;p26"/>
          <p:cNvSpPr/>
          <p:nvPr/>
        </p:nvSpPr>
        <p:spPr>
          <a:xfrm>
            <a:off x="720000" y="1897395"/>
            <a:ext cx="28311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26"/>
          <p:cNvSpPr txBox="1">
            <a:spLocks noGrp="1"/>
          </p:cNvSpPr>
          <p:nvPr>
            <p:ph type="ctrTitle"/>
          </p:nvPr>
        </p:nvSpPr>
        <p:spPr>
          <a:xfrm>
            <a:off x="539589" y="1009228"/>
            <a:ext cx="3852000" cy="165480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0" dirty="0">
                <a:latin typeface="Poppins Black"/>
                <a:ea typeface="Poppins Black"/>
                <a:cs typeface="Poppins Black"/>
                <a:sym typeface="Poppins Black"/>
              </a:rPr>
              <a:t>Autonomous Robotic Aerial Vehicle: ARAV Control in Complex Environments</a:t>
            </a:r>
          </a:p>
        </p:txBody>
      </p:sp>
      <p:sp>
        <p:nvSpPr>
          <p:cNvPr id="224" name="Google Shape;224;p26"/>
          <p:cNvSpPr txBox="1">
            <a:spLocks noGrp="1"/>
          </p:cNvSpPr>
          <p:nvPr>
            <p:ph type="subTitle" idx="1"/>
          </p:nvPr>
        </p:nvSpPr>
        <p:spPr>
          <a:xfrm>
            <a:off x="720000" y="3032950"/>
            <a:ext cx="2962200" cy="6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Poppins"/>
                <a:ea typeface="Poppins"/>
                <a:cs typeface="Poppins"/>
                <a:sym typeface="Poppins"/>
              </a:rPr>
              <a:t>Akash Sharma</a:t>
            </a:r>
          </a:p>
          <a:p>
            <a:pPr marL="0" lvl="0" indent="0" algn="l" rtl="0">
              <a:spcBef>
                <a:spcPts val="0"/>
              </a:spcBef>
              <a:spcAft>
                <a:spcPts val="0"/>
              </a:spcAft>
              <a:buNone/>
            </a:pPr>
            <a:endParaRPr lang="en" dirty="0"/>
          </a:p>
          <a:p>
            <a:pPr marL="0" lvl="0" indent="0" algn="l" rtl="0">
              <a:spcBef>
                <a:spcPts val="0"/>
              </a:spcBef>
              <a:spcAft>
                <a:spcPts val="0"/>
              </a:spcAft>
              <a:buNone/>
            </a:pPr>
            <a:r>
              <a:rPr lang="en" sz="1600" dirty="0">
                <a:latin typeface="Poppins"/>
                <a:ea typeface="Poppins"/>
                <a:cs typeface="Poppins"/>
                <a:sym typeface="Poppins"/>
              </a:rPr>
              <a:t>Tutors:</a:t>
            </a:r>
          </a:p>
          <a:p>
            <a:pPr marL="0" lvl="0" indent="0" algn="l" rtl="0">
              <a:spcBef>
                <a:spcPts val="0"/>
              </a:spcBef>
              <a:spcAft>
                <a:spcPts val="0"/>
              </a:spcAft>
              <a:buNone/>
            </a:pPr>
            <a:r>
              <a:rPr lang="en-US" sz="1400" dirty="0" err="1"/>
              <a:t>Raghuvamsi</a:t>
            </a:r>
            <a:r>
              <a:rPr lang="en-US" sz="1400" dirty="0"/>
              <a:t> </a:t>
            </a:r>
            <a:r>
              <a:rPr lang="en-US" sz="1400" dirty="0" err="1"/>
              <a:t>Deepthimahanthi</a:t>
            </a:r>
            <a:br>
              <a:rPr lang="en-US" sz="1400" dirty="0"/>
            </a:br>
            <a:r>
              <a:rPr lang="en-US" sz="1400" dirty="0"/>
              <a:t>Yves Briere</a:t>
            </a:r>
            <a:endParaRPr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9"/>
          <p:cNvSpPr/>
          <p:nvPr/>
        </p:nvSpPr>
        <p:spPr>
          <a:xfrm>
            <a:off x="1508700" y="2097632"/>
            <a:ext cx="33207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29"/>
          <p:cNvSpPr txBox="1">
            <a:spLocks noGrp="1"/>
          </p:cNvSpPr>
          <p:nvPr>
            <p:ph type="title"/>
          </p:nvPr>
        </p:nvSpPr>
        <p:spPr>
          <a:xfrm>
            <a:off x="1508700" y="1668335"/>
            <a:ext cx="3866100" cy="7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Current Status</a:t>
            </a:r>
            <a:endParaRPr sz="3200" dirty="0"/>
          </a:p>
        </p:txBody>
      </p:sp>
      <p:grpSp>
        <p:nvGrpSpPr>
          <p:cNvPr id="259" name="Google Shape;259;p29"/>
          <p:cNvGrpSpPr/>
          <p:nvPr/>
        </p:nvGrpSpPr>
        <p:grpSpPr>
          <a:xfrm>
            <a:off x="5500926" y="433888"/>
            <a:ext cx="3204999" cy="3143100"/>
            <a:chOff x="5500926" y="433888"/>
            <a:chExt cx="3204999" cy="3143100"/>
          </a:xfrm>
        </p:grpSpPr>
        <p:sp>
          <p:nvSpPr>
            <p:cNvPr id="260" name="Google Shape;260;p29"/>
            <p:cNvSpPr/>
            <p:nvPr/>
          </p:nvSpPr>
          <p:spPr>
            <a:xfrm>
              <a:off x="5562825" y="433888"/>
              <a:ext cx="3143100" cy="3143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1" name="Google Shape;261;p29"/>
            <p:cNvGrpSpPr/>
            <p:nvPr/>
          </p:nvGrpSpPr>
          <p:grpSpPr>
            <a:xfrm>
              <a:off x="5500926" y="539973"/>
              <a:ext cx="2923065" cy="2854728"/>
              <a:chOff x="2215075" y="1064425"/>
              <a:chExt cx="1564475" cy="1527900"/>
            </a:xfrm>
          </p:grpSpPr>
          <p:sp>
            <p:nvSpPr>
              <p:cNvPr id="262" name="Google Shape;262;p29"/>
              <p:cNvSpPr/>
              <p:nvPr/>
            </p:nvSpPr>
            <p:spPr>
              <a:xfrm>
                <a:off x="3027325" y="2502225"/>
                <a:ext cx="151800" cy="55075"/>
              </a:xfrm>
              <a:custGeom>
                <a:avLst/>
                <a:gdLst/>
                <a:ahLst/>
                <a:cxnLst/>
                <a:rect l="l" t="t" r="r" b="b"/>
                <a:pathLst>
                  <a:path w="6072" h="2203" extrusionOk="0">
                    <a:moveTo>
                      <a:pt x="5938" y="1"/>
                    </a:moveTo>
                    <a:lnTo>
                      <a:pt x="1" y="1802"/>
                    </a:lnTo>
                    <a:lnTo>
                      <a:pt x="134" y="2202"/>
                    </a:lnTo>
                    <a:lnTo>
                      <a:pt x="6072" y="401"/>
                    </a:lnTo>
                    <a:lnTo>
                      <a:pt x="5938" y="1"/>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29"/>
              <p:cNvSpPr/>
              <p:nvPr/>
            </p:nvSpPr>
            <p:spPr>
              <a:xfrm>
                <a:off x="3219125" y="2465550"/>
                <a:ext cx="81750" cy="34200"/>
              </a:xfrm>
              <a:custGeom>
                <a:avLst/>
                <a:gdLst/>
                <a:ahLst/>
                <a:cxnLst/>
                <a:rect l="l" t="t" r="r" b="b"/>
                <a:pathLst>
                  <a:path w="3270" h="1368" extrusionOk="0">
                    <a:moveTo>
                      <a:pt x="3170" y="0"/>
                    </a:moveTo>
                    <a:lnTo>
                      <a:pt x="1" y="967"/>
                    </a:lnTo>
                    <a:lnTo>
                      <a:pt x="101" y="1368"/>
                    </a:lnTo>
                    <a:lnTo>
                      <a:pt x="3270" y="400"/>
                    </a:lnTo>
                    <a:lnTo>
                      <a:pt x="317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29"/>
              <p:cNvSpPr/>
              <p:nvPr/>
            </p:nvSpPr>
            <p:spPr>
              <a:xfrm>
                <a:off x="2563675" y="1747525"/>
                <a:ext cx="935675" cy="844800"/>
              </a:xfrm>
              <a:custGeom>
                <a:avLst/>
                <a:gdLst/>
                <a:ahLst/>
                <a:cxnLst/>
                <a:rect l="l" t="t" r="r" b="b"/>
                <a:pathLst>
                  <a:path w="37427" h="33792" extrusionOk="0">
                    <a:moveTo>
                      <a:pt x="29922" y="1"/>
                    </a:moveTo>
                    <a:lnTo>
                      <a:pt x="0" y="9107"/>
                    </a:lnTo>
                    <a:lnTo>
                      <a:pt x="7506" y="33791"/>
                    </a:lnTo>
                    <a:lnTo>
                      <a:pt x="37427" y="24652"/>
                    </a:lnTo>
                    <a:lnTo>
                      <a:pt x="299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29"/>
              <p:cNvSpPr/>
              <p:nvPr/>
            </p:nvSpPr>
            <p:spPr>
              <a:xfrm>
                <a:off x="3229150" y="1995200"/>
                <a:ext cx="403650" cy="298575"/>
              </a:xfrm>
              <a:custGeom>
                <a:avLst/>
                <a:gdLst/>
                <a:ahLst/>
                <a:cxnLst/>
                <a:rect l="l" t="t" r="r" b="b"/>
                <a:pathLst>
                  <a:path w="16146" h="11943" extrusionOk="0">
                    <a:moveTo>
                      <a:pt x="13810" y="1"/>
                    </a:moveTo>
                    <a:lnTo>
                      <a:pt x="0" y="4170"/>
                    </a:lnTo>
                    <a:lnTo>
                      <a:pt x="2335" y="11943"/>
                    </a:lnTo>
                    <a:lnTo>
                      <a:pt x="16145" y="7773"/>
                    </a:lnTo>
                    <a:lnTo>
                      <a:pt x="13810"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29"/>
              <p:cNvSpPr/>
              <p:nvPr/>
            </p:nvSpPr>
            <p:spPr>
              <a:xfrm>
                <a:off x="2672075" y="1993525"/>
                <a:ext cx="169325" cy="169325"/>
              </a:xfrm>
              <a:custGeom>
                <a:avLst/>
                <a:gdLst/>
                <a:ahLst/>
                <a:cxnLst/>
                <a:rect l="l" t="t" r="r" b="b"/>
                <a:pathLst>
                  <a:path w="6773" h="6773" extrusionOk="0">
                    <a:moveTo>
                      <a:pt x="5204" y="1"/>
                    </a:moveTo>
                    <a:lnTo>
                      <a:pt x="1" y="1602"/>
                    </a:lnTo>
                    <a:lnTo>
                      <a:pt x="1602" y="6772"/>
                    </a:lnTo>
                    <a:lnTo>
                      <a:pt x="6772" y="5205"/>
                    </a:lnTo>
                    <a:lnTo>
                      <a:pt x="5204"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29"/>
              <p:cNvSpPr/>
              <p:nvPr/>
            </p:nvSpPr>
            <p:spPr>
              <a:xfrm>
                <a:off x="2831350" y="1945175"/>
                <a:ext cx="168500" cy="169300"/>
              </a:xfrm>
              <a:custGeom>
                <a:avLst/>
                <a:gdLst/>
                <a:ahLst/>
                <a:cxnLst/>
                <a:rect l="l" t="t" r="r" b="b"/>
                <a:pathLst>
                  <a:path w="6740" h="6772" extrusionOk="0">
                    <a:moveTo>
                      <a:pt x="5171" y="0"/>
                    </a:moveTo>
                    <a:lnTo>
                      <a:pt x="1" y="1601"/>
                    </a:lnTo>
                    <a:lnTo>
                      <a:pt x="1569" y="6772"/>
                    </a:lnTo>
                    <a:lnTo>
                      <a:pt x="6739" y="5204"/>
                    </a:lnTo>
                    <a:lnTo>
                      <a:pt x="5171" y="0"/>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29"/>
              <p:cNvSpPr/>
              <p:nvPr/>
            </p:nvSpPr>
            <p:spPr>
              <a:xfrm>
                <a:off x="2827200" y="1103350"/>
                <a:ext cx="231025" cy="339150"/>
              </a:xfrm>
              <a:custGeom>
                <a:avLst/>
                <a:gdLst/>
                <a:ahLst/>
                <a:cxnLst/>
                <a:rect l="l" t="t" r="r" b="b"/>
                <a:pathLst>
                  <a:path w="9241" h="13566" extrusionOk="0">
                    <a:moveTo>
                      <a:pt x="4145" y="1"/>
                    </a:moveTo>
                    <a:cubicBezTo>
                      <a:pt x="3944" y="1"/>
                      <a:pt x="3740" y="17"/>
                      <a:pt x="3536" y="49"/>
                    </a:cubicBezTo>
                    <a:cubicBezTo>
                      <a:pt x="1434" y="383"/>
                      <a:pt x="0" y="2384"/>
                      <a:pt x="334" y="4486"/>
                    </a:cubicBezTo>
                    <a:lnTo>
                      <a:pt x="1268" y="10323"/>
                    </a:lnTo>
                    <a:cubicBezTo>
                      <a:pt x="1571" y="12234"/>
                      <a:pt x="3226" y="13566"/>
                      <a:pt x="5129" y="13566"/>
                    </a:cubicBezTo>
                    <a:cubicBezTo>
                      <a:pt x="5318" y="13566"/>
                      <a:pt x="5511" y="13553"/>
                      <a:pt x="5704" y="13525"/>
                    </a:cubicBezTo>
                    <a:cubicBezTo>
                      <a:pt x="7806" y="13159"/>
                      <a:pt x="9240" y="11190"/>
                      <a:pt x="8906" y="9089"/>
                    </a:cubicBezTo>
                    <a:lnTo>
                      <a:pt x="7972" y="3251"/>
                    </a:lnTo>
                    <a:cubicBezTo>
                      <a:pt x="7671" y="1354"/>
                      <a:pt x="6011" y="1"/>
                      <a:pt x="4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29"/>
              <p:cNvSpPr/>
              <p:nvPr/>
            </p:nvSpPr>
            <p:spPr>
              <a:xfrm>
                <a:off x="2875550" y="1207050"/>
                <a:ext cx="147100" cy="123650"/>
              </a:xfrm>
              <a:custGeom>
                <a:avLst/>
                <a:gdLst/>
                <a:ahLst/>
                <a:cxnLst/>
                <a:rect l="l" t="t" r="r" b="b"/>
                <a:pathLst>
                  <a:path w="5884" h="4946" extrusionOk="0">
                    <a:moveTo>
                      <a:pt x="2699" y="1"/>
                    </a:moveTo>
                    <a:cubicBezTo>
                      <a:pt x="2559" y="1"/>
                      <a:pt x="2416" y="13"/>
                      <a:pt x="2269" y="37"/>
                    </a:cubicBezTo>
                    <a:cubicBezTo>
                      <a:pt x="901" y="238"/>
                      <a:pt x="1" y="1539"/>
                      <a:pt x="201" y="2873"/>
                    </a:cubicBezTo>
                    <a:cubicBezTo>
                      <a:pt x="423" y="4183"/>
                      <a:pt x="1534" y="4946"/>
                      <a:pt x="2666" y="4946"/>
                    </a:cubicBezTo>
                    <a:cubicBezTo>
                      <a:pt x="3407" y="4946"/>
                      <a:pt x="4156" y="4619"/>
                      <a:pt x="4671" y="3907"/>
                    </a:cubicBezTo>
                    <a:cubicBezTo>
                      <a:pt x="5884" y="2258"/>
                      <a:pt x="4632" y="1"/>
                      <a:pt x="26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29"/>
              <p:cNvSpPr/>
              <p:nvPr/>
            </p:nvSpPr>
            <p:spPr>
              <a:xfrm>
                <a:off x="2898900" y="1229075"/>
                <a:ext cx="95375" cy="80750"/>
              </a:xfrm>
              <a:custGeom>
                <a:avLst/>
                <a:gdLst/>
                <a:ahLst/>
                <a:cxnLst/>
                <a:rect l="l" t="t" r="r" b="b"/>
                <a:pathLst>
                  <a:path w="3815" h="3230" extrusionOk="0">
                    <a:moveTo>
                      <a:pt x="1748" y="1"/>
                    </a:moveTo>
                    <a:cubicBezTo>
                      <a:pt x="1657" y="1"/>
                      <a:pt x="1564" y="8"/>
                      <a:pt x="1469" y="24"/>
                    </a:cubicBezTo>
                    <a:cubicBezTo>
                      <a:pt x="601" y="157"/>
                      <a:pt x="1" y="991"/>
                      <a:pt x="134" y="1858"/>
                    </a:cubicBezTo>
                    <a:cubicBezTo>
                      <a:pt x="276" y="2728"/>
                      <a:pt x="994" y="3230"/>
                      <a:pt x="1731" y="3230"/>
                    </a:cubicBezTo>
                    <a:cubicBezTo>
                      <a:pt x="2209" y="3230"/>
                      <a:pt x="2695" y="3018"/>
                      <a:pt x="3036" y="2559"/>
                    </a:cubicBezTo>
                    <a:cubicBezTo>
                      <a:pt x="3815" y="1469"/>
                      <a:pt x="3023" y="1"/>
                      <a:pt x="1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29"/>
              <p:cNvSpPr/>
              <p:nvPr/>
            </p:nvSpPr>
            <p:spPr>
              <a:xfrm>
                <a:off x="2940050" y="1241475"/>
                <a:ext cx="27000" cy="24750"/>
              </a:xfrm>
              <a:custGeom>
                <a:avLst/>
                <a:gdLst/>
                <a:ahLst/>
                <a:cxnLst/>
                <a:rect l="l" t="t" r="r" b="b"/>
                <a:pathLst>
                  <a:path w="1080" h="990" extrusionOk="0">
                    <a:moveTo>
                      <a:pt x="548" y="1"/>
                    </a:moveTo>
                    <a:cubicBezTo>
                      <a:pt x="276" y="1"/>
                      <a:pt x="0" y="209"/>
                      <a:pt x="56" y="562"/>
                    </a:cubicBezTo>
                    <a:cubicBezTo>
                      <a:pt x="100" y="857"/>
                      <a:pt x="315" y="989"/>
                      <a:pt x="532" y="989"/>
                    </a:cubicBezTo>
                    <a:cubicBezTo>
                      <a:pt x="804" y="989"/>
                      <a:pt x="1079" y="781"/>
                      <a:pt x="1023" y="428"/>
                    </a:cubicBezTo>
                    <a:cubicBezTo>
                      <a:pt x="979" y="133"/>
                      <a:pt x="764"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29"/>
              <p:cNvSpPr/>
              <p:nvPr/>
            </p:nvSpPr>
            <p:spPr>
              <a:xfrm>
                <a:off x="2920975" y="1282550"/>
                <a:ext cx="13825" cy="12350"/>
              </a:xfrm>
              <a:custGeom>
                <a:avLst/>
                <a:gdLst/>
                <a:ahLst/>
                <a:cxnLst/>
                <a:rect l="l" t="t" r="r" b="b"/>
                <a:pathLst>
                  <a:path w="553" h="494" extrusionOk="0">
                    <a:moveTo>
                      <a:pt x="281" y="0"/>
                    </a:moveTo>
                    <a:cubicBezTo>
                      <a:pt x="143" y="0"/>
                      <a:pt x="0" y="103"/>
                      <a:pt x="18" y="286"/>
                    </a:cubicBezTo>
                    <a:cubicBezTo>
                      <a:pt x="47" y="402"/>
                      <a:pt x="152" y="493"/>
                      <a:pt x="266" y="493"/>
                    </a:cubicBezTo>
                    <a:cubicBezTo>
                      <a:pt x="284" y="493"/>
                      <a:pt x="301" y="491"/>
                      <a:pt x="319" y="487"/>
                    </a:cubicBezTo>
                    <a:cubicBezTo>
                      <a:pt x="452" y="487"/>
                      <a:pt x="552" y="353"/>
                      <a:pt x="519" y="220"/>
                    </a:cubicBezTo>
                    <a:cubicBezTo>
                      <a:pt x="504" y="69"/>
                      <a:pt x="394" y="0"/>
                      <a:pt x="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29"/>
              <p:cNvSpPr/>
              <p:nvPr/>
            </p:nvSpPr>
            <p:spPr>
              <a:xfrm>
                <a:off x="3205800" y="1195475"/>
                <a:ext cx="270200" cy="64225"/>
              </a:xfrm>
              <a:custGeom>
                <a:avLst/>
                <a:gdLst/>
                <a:ahLst/>
                <a:cxnLst/>
                <a:rect l="l" t="t" r="r" b="b"/>
                <a:pathLst>
                  <a:path w="10808" h="2569" extrusionOk="0">
                    <a:moveTo>
                      <a:pt x="10574" y="0"/>
                    </a:moveTo>
                    <a:lnTo>
                      <a:pt x="0" y="1034"/>
                    </a:lnTo>
                    <a:lnTo>
                      <a:pt x="267" y="2569"/>
                    </a:lnTo>
                    <a:lnTo>
                      <a:pt x="10808" y="1401"/>
                    </a:lnTo>
                    <a:lnTo>
                      <a:pt x="105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29"/>
              <p:cNvSpPr/>
              <p:nvPr/>
            </p:nvSpPr>
            <p:spPr>
              <a:xfrm>
                <a:off x="3420950" y="1134975"/>
                <a:ext cx="105925" cy="154550"/>
              </a:xfrm>
              <a:custGeom>
                <a:avLst/>
                <a:gdLst/>
                <a:ahLst/>
                <a:cxnLst/>
                <a:rect l="l" t="t" r="r" b="b"/>
                <a:pathLst>
                  <a:path w="4237" h="6182" extrusionOk="0">
                    <a:moveTo>
                      <a:pt x="1892" y="1"/>
                    </a:moveTo>
                    <a:cubicBezTo>
                      <a:pt x="1807" y="1"/>
                      <a:pt x="1721" y="6"/>
                      <a:pt x="1635" y="18"/>
                    </a:cubicBezTo>
                    <a:cubicBezTo>
                      <a:pt x="668" y="185"/>
                      <a:pt x="0" y="1086"/>
                      <a:pt x="167" y="2053"/>
                    </a:cubicBezTo>
                    <a:lnTo>
                      <a:pt x="567" y="4722"/>
                    </a:lnTo>
                    <a:cubicBezTo>
                      <a:pt x="717" y="5559"/>
                      <a:pt x="1456" y="6182"/>
                      <a:pt x="2304" y="6182"/>
                    </a:cubicBezTo>
                    <a:cubicBezTo>
                      <a:pt x="2402" y="6182"/>
                      <a:pt x="2502" y="6173"/>
                      <a:pt x="2602" y="6156"/>
                    </a:cubicBezTo>
                    <a:cubicBezTo>
                      <a:pt x="3570" y="6023"/>
                      <a:pt x="4237" y="5122"/>
                      <a:pt x="4070" y="4155"/>
                    </a:cubicBezTo>
                    <a:lnTo>
                      <a:pt x="3670" y="1486"/>
                    </a:lnTo>
                    <a:cubicBezTo>
                      <a:pt x="3518" y="605"/>
                      <a:pt x="2757" y="1"/>
                      <a:pt x="1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29"/>
              <p:cNvSpPr/>
              <p:nvPr/>
            </p:nvSpPr>
            <p:spPr>
              <a:xfrm>
                <a:off x="3026500" y="1186300"/>
                <a:ext cx="209350" cy="129275"/>
              </a:xfrm>
              <a:custGeom>
                <a:avLst/>
                <a:gdLst/>
                <a:ahLst/>
                <a:cxnLst/>
                <a:rect l="l" t="t" r="r" b="b"/>
                <a:pathLst>
                  <a:path w="8374" h="5171" extrusionOk="0">
                    <a:moveTo>
                      <a:pt x="0" y="0"/>
                    </a:moveTo>
                    <a:lnTo>
                      <a:pt x="834" y="5171"/>
                    </a:lnTo>
                    <a:lnTo>
                      <a:pt x="7606" y="4070"/>
                    </a:lnTo>
                    <a:cubicBezTo>
                      <a:pt x="8073" y="4003"/>
                      <a:pt x="8373" y="3569"/>
                      <a:pt x="8306" y="3136"/>
                    </a:cubicBezTo>
                    <a:lnTo>
                      <a:pt x="8006" y="1134"/>
                    </a:lnTo>
                    <a:cubicBezTo>
                      <a:pt x="7939" y="734"/>
                      <a:pt x="7606" y="467"/>
                      <a:pt x="7206" y="43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29"/>
              <p:cNvSpPr/>
              <p:nvPr/>
            </p:nvSpPr>
            <p:spPr>
              <a:xfrm>
                <a:off x="3439300" y="1088450"/>
                <a:ext cx="38625" cy="32875"/>
              </a:xfrm>
              <a:custGeom>
                <a:avLst/>
                <a:gdLst/>
                <a:ahLst/>
                <a:cxnLst/>
                <a:rect l="l" t="t" r="r" b="b"/>
                <a:pathLst>
                  <a:path w="1545" h="1315" extrusionOk="0">
                    <a:moveTo>
                      <a:pt x="719" y="1"/>
                    </a:moveTo>
                    <a:cubicBezTo>
                      <a:pt x="681" y="1"/>
                      <a:pt x="641" y="4"/>
                      <a:pt x="601" y="11"/>
                    </a:cubicBezTo>
                    <a:cubicBezTo>
                      <a:pt x="234" y="45"/>
                      <a:pt x="0" y="378"/>
                      <a:pt x="67" y="745"/>
                    </a:cubicBezTo>
                    <a:cubicBezTo>
                      <a:pt x="107" y="1110"/>
                      <a:pt x="406" y="1315"/>
                      <a:pt x="709" y="1315"/>
                    </a:cubicBezTo>
                    <a:cubicBezTo>
                      <a:pt x="906" y="1315"/>
                      <a:pt x="1103" y="1229"/>
                      <a:pt x="1234" y="1045"/>
                    </a:cubicBezTo>
                    <a:cubicBezTo>
                      <a:pt x="1544" y="581"/>
                      <a:pt x="1221" y="1"/>
                      <a:pt x="7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29"/>
              <p:cNvSpPr/>
              <p:nvPr/>
            </p:nvSpPr>
            <p:spPr>
              <a:xfrm>
                <a:off x="3485150" y="1064425"/>
                <a:ext cx="158475" cy="46100"/>
              </a:xfrm>
              <a:custGeom>
                <a:avLst/>
                <a:gdLst/>
                <a:ahLst/>
                <a:cxnLst/>
                <a:rect l="l" t="t" r="r" b="b"/>
                <a:pathLst>
                  <a:path w="6339" h="1844" extrusionOk="0">
                    <a:moveTo>
                      <a:pt x="5805" y="1"/>
                    </a:moveTo>
                    <a:cubicBezTo>
                      <a:pt x="5783" y="1"/>
                      <a:pt x="5761" y="2"/>
                      <a:pt x="5738" y="5"/>
                    </a:cubicBezTo>
                    <a:lnTo>
                      <a:pt x="468" y="839"/>
                    </a:lnTo>
                    <a:cubicBezTo>
                      <a:pt x="168" y="906"/>
                      <a:pt x="1" y="1139"/>
                      <a:pt x="34" y="1439"/>
                    </a:cubicBezTo>
                    <a:cubicBezTo>
                      <a:pt x="95" y="1683"/>
                      <a:pt x="296" y="1844"/>
                      <a:pt x="534" y="1844"/>
                    </a:cubicBezTo>
                    <a:cubicBezTo>
                      <a:pt x="556" y="1844"/>
                      <a:pt x="579" y="1842"/>
                      <a:pt x="601" y="1840"/>
                    </a:cubicBezTo>
                    <a:lnTo>
                      <a:pt x="5872" y="1006"/>
                    </a:lnTo>
                    <a:cubicBezTo>
                      <a:pt x="6139" y="972"/>
                      <a:pt x="6339" y="705"/>
                      <a:pt x="6305" y="439"/>
                    </a:cubicBezTo>
                    <a:cubicBezTo>
                      <a:pt x="6244" y="164"/>
                      <a:pt x="6043" y="1"/>
                      <a:pt x="5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29"/>
              <p:cNvSpPr/>
              <p:nvPr/>
            </p:nvSpPr>
            <p:spPr>
              <a:xfrm>
                <a:off x="3270000" y="1099250"/>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872"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29"/>
              <p:cNvSpPr/>
              <p:nvPr/>
            </p:nvSpPr>
            <p:spPr>
              <a:xfrm>
                <a:off x="2416900" y="1305550"/>
                <a:ext cx="265200" cy="92575"/>
              </a:xfrm>
              <a:custGeom>
                <a:avLst/>
                <a:gdLst/>
                <a:ahLst/>
                <a:cxnLst/>
                <a:rect l="l" t="t" r="r" b="b"/>
                <a:pathLst>
                  <a:path w="10608" h="3703" extrusionOk="0">
                    <a:moveTo>
                      <a:pt x="10374" y="0"/>
                    </a:moveTo>
                    <a:lnTo>
                      <a:pt x="0" y="2302"/>
                    </a:lnTo>
                    <a:lnTo>
                      <a:pt x="234" y="3703"/>
                    </a:lnTo>
                    <a:lnTo>
                      <a:pt x="10608" y="1568"/>
                    </a:lnTo>
                    <a:lnTo>
                      <a:pt x="10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29"/>
              <p:cNvSpPr/>
              <p:nvPr/>
            </p:nvSpPr>
            <p:spPr>
              <a:xfrm>
                <a:off x="2366025" y="1303225"/>
                <a:ext cx="105100" cy="155375"/>
              </a:xfrm>
              <a:custGeom>
                <a:avLst/>
                <a:gdLst/>
                <a:ahLst/>
                <a:cxnLst/>
                <a:rect l="l" t="t" r="r" b="b"/>
                <a:pathLst>
                  <a:path w="4204" h="6215" extrusionOk="0">
                    <a:moveTo>
                      <a:pt x="1899" y="1"/>
                    </a:moveTo>
                    <a:cubicBezTo>
                      <a:pt x="1801" y="1"/>
                      <a:pt x="1702" y="9"/>
                      <a:pt x="1602" y="27"/>
                    </a:cubicBezTo>
                    <a:cubicBezTo>
                      <a:pt x="634" y="193"/>
                      <a:pt x="1" y="1094"/>
                      <a:pt x="134" y="2061"/>
                    </a:cubicBezTo>
                    <a:lnTo>
                      <a:pt x="568" y="4697"/>
                    </a:lnTo>
                    <a:cubicBezTo>
                      <a:pt x="690" y="5581"/>
                      <a:pt x="1481" y="6215"/>
                      <a:pt x="2355" y="6215"/>
                    </a:cubicBezTo>
                    <a:cubicBezTo>
                      <a:pt x="2437" y="6215"/>
                      <a:pt x="2520" y="6209"/>
                      <a:pt x="2602" y="6198"/>
                    </a:cubicBezTo>
                    <a:cubicBezTo>
                      <a:pt x="3536" y="6031"/>
                      <a:pt x="4204" y="5130"/>
                      <a:pt x="4070" y="4163"/>
                    </a:cubicBezTo>
                    <a:lnTo>
                      <a:pt x="3637" y="1494"/>
                    </a:lnTo>
                    <a:cubicBezTo>
                      <a:pt x="3487" y="627"/>
                      <a:pt x="2748" y="1"/>
                      <a:pt x="18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29"/>
              <p:cNvSpPr/>
              <p:nvPr/>
            </p:nvSpPr>
            <p:spPr>
              <a:xfrm>
                <a:off x="2653725" y="1216325"/>
                <a:ext cx="202675" cy="157000"/>
              </a:xfrm>
              <a:custGeom>
                <a:avLst/>
                <a:gdLst/>
                <a:ahLst/>
                <a:cxnLst/>
                <a:rect l="l" t="t" r="r" b="b"/>
                <a:pathLst>
                  <a:path w="8107" h="6280" extrusionOk="0">
                    <a:moveTo>
                      <a:pt x="7273" y="0"/>
                    </a:moveTo>
                    <a:lnTo>
                      <a:pt x="568" y="2669"/>
                    </a:lnTo>
                    <a:cubicBezTo>
                      <a:pt x="201" y="2802"/>
                      <a:pt x="1" y="3202"/>
                      <a:pt x="68" y="3569"/>
                    </a:cubicBezTo>
                    <a:lnTo>
                      <a:pt x="368" y="5571"/>
                    </a:lnTo>
                    <a:cubicBezTo>
                      <a:pt x="429" y="5967"/>
                      <a:pt x="796" y="6280"/>
                      <a:pt x="1215" y="6280"/>
                    </a:cubicBezTo>
                    <a:cubicBezTo>
                      <a:pt x="1255" y="6280"/>
                      <a:pt x="1295" y="6277"/>
                      <a:pt x="1335" y="6271"/>
                    </a:cubicBezTo>
                    <a:lnTo>
                      <a:pt x="8107" y="5170"/>
                    </a:lnTo>
                    <a:lnTo>
                      <a:pt x="72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29"/>
              <p:cNvSpPr/>
              <p:nvPr/>
            </p:nvSpPr>
            <p:spPr>
              <a:xfrm>
                <a:off x="2380200" y="1256250"/>
                <a:ext cx="39425" cy="33175"/>
              </a:xfrm>
              <a:custGeom>
                <a:avLst/>
                <a:gdLst/>
                <a:ahLst/>
                <a:cxnLst/>
                <a:rect l="l" t="t" r="r" b="b"/>
                <a:pathLst>
                  <a:path w="1577" h="1327" extrusionOk="0">
                    <a:moveTo>
                      <a:pt x="837" y="1"/>
                    </a:moveTo>
                    <a:cubicBezTo>
                      <a:pt x="814" y="1"/>
                      <a:pt x="791" y="2"/>
                      <a:pt x="768" y="4"/>
                    </a:cubicBezTo>
                    <a:cubicBezTo>
                      <a:pt x="167" y="104"/>
                      <a:pt x="1" y="838"/>
                      <a:pt x="468" y="1205"/>
                    </a:cubicBezTo>
                    <a:cubicBezTo>
                      <a:pt x="585" y="1289"/>
                      <a:pt x="715" y="1326"/>
                      <a:pt x="843" y="1326"/>
                    </a:cubicBezTo>
                    <a:cubicBezTo>
                      <a:pt x="1222" y="1326"/>
                      <a:pt x="1577" y="996"/>
                      <a:pt x="1502" y="571"/>
                    </a:cubicBezTo>
                    <a:cubicBezTo>
                      <a:pt x="1439" y="228"/>
                      <a:pt x="1172" y="1"/>
                      <a:pt x="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29"/>
              <p:cNvSpPr/>
              <p:nvPr/>
            </p:nvSpPr>
            <p:spPr>
              <a:xfrm>
                <a:off x="2215075" y="1267075"/>
                <a:ext cx="158475" cy="46100"/>
              </a:xfrm>
              <a:custGeom>
                <a:avLst/>
                <a:gdLst/>
                <a:ahLst/>
                <a:cxnLst/>
                <a:rect l="l" t="t" r="r" b="b"/>
                <a:pathLst>
                  <a:path w="6339" h="1844" extrusionOk="0">
                    <a:moveTo>
                      <a:pt x="5773" y="1"/>
                    </a:moveTo>
                    <a:cubicBezTo>
                      <a:pt x="5750" y="1"/>
                      <a:pt x="5728" y="2"/>
                      <a:pt x="5705" y="5"/>
                    </a:cubicBezTo>
                    <a:lnTo>
                      <a:pt x="435" y="839"/>
                    </a:lnTo>
                    <a:cubicBezTo>
                      <a:pt x="168" y="872"/>
                      <a:pt x="1" y="1139"/>
                      <a:pt x="34" y="1406"/>
                    </a:cubicBezTo>
                    <a:cubicBezTo>
                      <a:pt x="65" y="1653"/>
                      <a:pt x="297" y="1843"/>
                      <a:pt x="543" y="1843"/>
                    </a:cubicBezTo>
                    <a:cubicBezTo>
                      <a:pt x="562" y="1843"/>
                      <a:pt x="582" y="1842"/>
                      <a:pt x="601" y="1839"/>
                    </a:cubicBezTo>
                    <a:lnTo>
                      <a:pt x="5872" y="1006"/>
                    </a:lnTo>
                    <a:cubicBezTo>
                      <a:pt x="6139" y="939"/>
                      <a:pt x="6339" y="705"/>
                      <a:pt x="6272" y="405"/>
                    </a:cubicBezTo>
                    <a:cubicBezTo>
                      <a:pt x="6242" y="161"/>
                      <a:pt x="6016" y="1"/>
                      <a:pt x="5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29"/>
              <p:cNvSpPr/>
              <p:nvPr/>
            </p:nvSpPr>
            <p:spPr>
              <a:xfrm>
                <a:off x="2429400" y="1232675"/>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905"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29"/>
              <p:cNvSpPr/>
              <p:nvPr/>
            </p:nvSpPr>
            <p:spPr>
              <a:xfrm>
                <a:off x="2963525" y="1466000"/>
                <a:ext cx="597550" cy="188150"/>
              </a:xfrm>
              <a:custGeom>
                <a:avLst/>
                <a:gdLst/>
                <a:ahLst/>
                <a:cxnLst/>
                <a:rect l="l" t="t" r="r" b="b"/>
                <a:pathLst>
                  <a:path w="23902" h="7526" extrusionOk="0">
                    <a:moveTo>
                      <a:pt x="735" y="1"/>
                    </a:moveTo>
                    <a:cubicBezTo>
                      <a:pt x="181" y="1"/>
                      <a:pt x="1" y="839"/>
                      <a:pt x="585" y="1054"/>
                    </a:cubicBezTo>
                    <a:lnTo>
                      <a:pt x="23168" y="7526"/>
                    </a:lnTo>
                    <a:lnTo>
                      <a:pt x="23301" y="7526"/>
                    </a:lnTo>
                    <a:cubicBezTo>
                      <a:pt x="23534" y="7526"/>
                      <a:pt x="23735" y="7359"/>
                      <a:pt x="23801" y="7125"/>
                    </a:cubicBezTo>
                    <a:cubicBezTo>
                      <a:pt x="23901" y="6858"/>
                      <a:pt x="23735" y="6558"/>
                      <a:pt x="23434" y="6458"/>
                    </a:cubicBezTo>
                    <a:lnTo>
                      <a:pt x="885" y="20"/>
                    </a:lnTo>
                    <a:cubicBezTo>
                      <a:pt x="833" y="7"/>
                      <a:pt x="783"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29"/>
              <p:cNvSpPr/>
              <p:nvPr/>
            </p:nvSpPr>
            <p:spPr>
              <a:xfrm>
                <a:off x="2960500" y="1464725"/>
                <a:ext cx="360400" cy="251125"/>
              </a:xfrm>
              <a:custGeom>
                <a:avLst/>
                <a:gdLst/>
                <a:ahLst/>
                <a:cxnLst/>
                <a:rect l="l" t="t" r="r" b="b"/>
                <a:pathLst>
                  <a:path w="14416" h="10045" extrusionOk="0">
                    <a:moveTo>
                      <a:pt x="813" y="1"/>
                    </a:moveTo>
                    <a:cubicBezTo>
                      <a:pt x="331" y="1"/>
                      <a:pt x="0" y="715"/>
                      <a:pt x="539" y="1039"/>
                    </a:cubicBezTo>
                    <a:lnTo>
                      <a:pt x="13381" y="9945"/>
                    </a:lnTo>
                    <a:cubicBezTo>
                      <a:pt x="13448" y="10012"/>
                      <a:pt x="13582" y="10045"/>
                      <a:pt x="13682" y="10045"/>
                    </a:cubicBezTo>
                    <a:cubicBezTo>
                      <a:pt x="14215" y="10045"/>
                      <a:pt x="14416" y="9344"/>
                      <a:pt x="13982" y="9044"/>
                    </a:cubicBezTo>
                    <a:lnTo>
                      <a:pt x="1173" y="138"/>
                    </a:lnTo>
                    <a:cubicBezTo>
                      <a:pt x="1051" y="41"/>
                      <a:pt x="927"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29"/>
              <p:cNvSpPr/>
              <p:nvPr/>
            </p:nvSpPr>
            <p:spPr>
              <a:xfrm>
                <a:off x="2563675" y="1465075"/>
                <a:ext cx="437400" cy="483450"/>
              </a:xfrm>
              <a:custGeom>
                <a:avLst/>
                <a:gdLst/>
                <a:ahLst/>
                <a:cxnLst/>
                <a:rect l="l" t="t" r="r" b="b"/>
                <a:pathLst>
                  <a:path w="17496" h="19338" extrusionOk="0">
                    <a:moveTo>
                      <a:pt x="16707" y="0"/>
                    </a:moveTo>
                    <a:cubicBezTo>
                      <a:pt x="16570" y="0"/>
                      <a:pt x="16429" y="57"/>
                      <a:pt x="16312" y="191"/>
                    </a:cubicBezTo>
                    <a:lnTo>
                      <a:pt x="334" y="18437"/>
                    </a:lnTo>
                    <a:cubicBezTo>
                      <a:pt x="0" y="18804"/>
                      <a:pt x="267" y="19338"/>
                      <a:pt x="734" y="19338"/>
                    </a:cubicBezTo>
                    <a:cubicBezTo>
                      <a:pt x="901" y="19338"/>
                      <a:pt x="1068" y="19271"/>
                      <a:pt x="1168" y="19171"/>
                    </a:cubicBezTo>
                    <a:lnTo>
                      <a:pt x="17146" y="924"/>
                    </a:lnTo>
                    <a:cubicBezTo>
                      <a:pt x="17496" y="500"/>
                      <a:pt x="17116" y="0"/>
                      <a:pt x="16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extLst>
      <p:ext uri="{BB962C8B-B14F-4D97-AF65-F5344CB8AC3E}">
        <p14:creationId xmlns:p14="http://schemas.microsoft.com/office/powerpoint/2010/main" val="4003814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Current Status</a:t>
            </a:r>
            <a:endParaRPr dirty="0"/>
          </a:p>
        </p:txBody>
      </p:sp>
      <p:pic>
        <p:nvPicPr>
          <p:cNvPr id="3" name="Picture 2">
            <a:extLst>
              <a:ext uri="{FF2B5EF4-FFF2-40B4-BE49-F238E27FC236}">
                <a16:creationId xmlns:a16="http://schemas.microsoft.com/office/drawing/2014/main" id="{13A8A021-1482-4D09-A8DC-8D38583176FB}"/>
              </a:ext>
            </a:extLst>
          </p:cNvPr>
          <p:cNvPicPr>
            <a:picLocks noChangeAspect="1"/>
          </p:cNvPicPr>
          <p:nvPr/>
        </p:nvPicPr>
        <p:blipFill>
          <a:blip r:embed="rId3"/>
          <a:stretch>
            <a:fillRect/>
          </a:stretch>
        </p:blipFill>
        <p:spPr>
          <a:xfrm>
            <a:off x="0" y="1789614"/>
            <a:ext cx="9144000" cy="1908149"/>
          </a:xfrm>
          <a:prstGeom prst="rect">
            <a:avLst/>
          </a:prstGeom>
        </p:spPr>
      </p:pic>
    </p:spTree>
    <p:extLst>
      <p:ext uri="{BB962C8B-B14F-4D97-AF65-F5344CB8AC3E}">
        <p14:creationId xmlns:p14="http://schemas.microsoft.com/office/powerpoint/2010/main" val="3794256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Prototype and Hybrid Model</a:t>
            </a:r>
            <a:endParaRPr dirty="0"/>
          </a:p>
        </p:txBody>
      </p:sp>
      <p:pic>
        <p:nvPicPr>
          <p:cNvPr id="3" name="Picture 2" descr="A picture containing indoor, red&#10;&#10;Description automatically generated">
            <a:extLst>
              <a:ext uri="{FF2B5EF4-FFF2-40B4-BE49-F238E27FC236}">
                <a16:creationId xmlns:a16="http://schemas.microsoft.com/office/drawing/2014/main" id="{18F0EF94-6475-4C91-BA63-C98039060737}"/>
              </a:ext>
            </a:extLst>
          </p:cNvPr>
          <p:cNvPicPr>
            <a:picLocks noChangeAspect="1"/>
          </p:cNvPicPr>
          <p:nvPr/>
        </p:nvPicPr>
        <p:blipFill>
          <a:blip r:embed="rId3"/>
          <a:stretch>
            <a:fillRect/>
          </a:stretch>
        </p:blipFill>
        <p:spPr>
          <a:xfrm>
            <a:off x="0" y="1340723"/>
            <a:ext cx="4572000" cy="3385025"/>
          </a:xfrm>
          <a:prstGeom prst="rect">
            <a:avLst/>
          </a:prstGeom>
        </p:spPr>
      </p:pic>
      <p:pic>
        <p:nvPicPr>
          <p:cNvPr id="4" name="Picture 3">
            <a:extLst>
              <a:ext uri="{FF2B5EF4-FFF2-40B4-BE49-F238E27FC236}">
                <a16:creationId xmlns:a16="http://schemas.microsoft.com/office/drawing/2014/main" id="{A625D760-D9DD-4EE4-A66C-7BA4F032D90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Lst>
          </a:blip>
          <a:stretch>
            <a:fillRect/>
          </a:stretch>
        </p:blipFill>
        <p:spPr>
          <a:xfrm>
            <a:off x="4572000" y="1340722"/>
            <a:ext cx="4583096" cy="3385025"/>
          </a:xfrm>
          <a:prstGeom prst="rect">
            <a:avLst/>
          </a:prstGeom>
        </p:spPr>
      </p:pic>
    </p:spTree>
    <p:extLst>
      <p:ext uri="{BB962C8B-B14F-4D97-AF65-F5344CB8AC3E}">
        <p14:creationId xmlns:p14="http://schemas.microsoft.com/office/powerpoint/2010/main" val="1041838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Current Project Issues</a:t>
            </a:r>
            <a:endParaRPr dirty="0"/>
          </a:p>
        </p:txBody>
      </p:sp>
      <p:grpSp>
        <p:nvGrpSpPr>
          <p:cNvPr id="4" name="Google Shape;915;p45">
            <a:extLst>
              <a:ext uri="{FF2B5EF4-FFF2-40B4-BE49-F238E27FC236}">
                <a16:creationId xmlns:a16="http://schemas.microsoft.com/office/drawing/2014/main" id="{C7C44496-31BA-434C-8E18-E747298C088C}"/>
              </a:ext>
            </a:extLst>
          </p:cNvPr>
          <p:cNvGrpSpPr/>
          <p:nvPr/>
        </p:nvGrpSpPr>
        <p:grpSpPr>
          <a:xfrm>
            <a:off x="2954927" y="1597012"/>
            <a:ext cx="3256837" cy="2798228"/>
            <a:chOff x="2922397" y="1693395"/>
            <a:chExt cx="3387950" cy="2910879"/>
          </a:xfrm>
        </p:grpSpPr>
        <p:sp>
          <p:nvSpPr>
            <p:cNvPr id="5" name="Google Shape;916;p45">
              <a:extLst>
                <a:ext uri="{FF2B5EF4-FFF2-40B4-BE49-F238E27FC236}">
                  <a16:creationId xmlns:a16="http://schemas.microsoft.com/office/drawing/2014/main" id="{7A6A8012-ACE4-4017-8CF4-C4B46E587443}"/>
                </a:ext>
              </a:extLst>
            </p:cNvPr>
            <p:cNvSpPr/>
            <p:nvPr/>
          </p:nvSpPr>
          <p:spPr>
            <a:xfrm>
              <a:off x="2922397" y="4406485"/>
              <a:ext cx="3387950" cy="197789"/>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917;p45">
              <a:extLst>
                <a:ext uri="{FF2B5EF4-FFF2-40B4-BE49-F238E27FC236}">
                  <a16:creationId xmlns:a16="http://schemas.microsoft.com/office/drawing/2014/main" id="{AD2D951E-DBC3-43C6-AA0F-74196AAF54EC}"/>
                </a:ext>
              </a:extLst>
            </p:cNvPr>
            <p:cNvGrpSpPr/>
            <p:nvPr/>
          </p:nvGrpSpPr>
          <p:grpSpPr>
            <a:xfrm>
              <a:off x="3201931" y="1693395"/>
              <a:ext cx="2740138" cy="1406945"/>
              <a:chOff x="3053774" y="1737895"/>
              <a:chExt cx="3098652" cy="1591027"/>
            </a:xfrm>
          </p:grpSpPr>
          <p:sp>
            <p:nvSpPr>
              <p:cNvPr id="47" name="Google Shape;918;p45">
                <a:extLst>
                  <a:ext uri="{FF2B5EF4-FFF2-40B4-BE49-F238E27FC236}">
                    <a16:creationId xmlns:a16="http://schemas.microsoft.com/office/drawing/2014/main" id="{DCBD8AD0-96D7-447A-AED1-8D3FB95A354B}"/>
                  </a:ext>
                </a:extLst>
              </p:cNvPr>
              <p:cNvSpPr/>
              <p:nvPr/>
            </p:nvSpPr>
            <p:spPr>
              <a:xfrm>
                <a:off x="3053774" y="2164626"/>
                <a:ext cx="993763" cy="1164296"/>
              </a:xfrm>
              <a:custGeom>
                <a:avLst/>
                <a:gdLst/>
                <a:ahLst/>
                <a:cxnLst/>
                <a:rect l="l" t="t" r="r" b="b"/>
                <a:pathLst>
                  <a:path w="47435" h="55575" extrusionOk="0">
                    <a:moveTo>
                      <a:pt x="23351" y="18014"/>
                    </a:moveTo>
                    <a:lnTo>
                      <a:pt x="26353" y="34492"/>
                    </a:lnTo>
                    <a:lnTo>
                      <a:pt x="12509" y="37027"/>
                    </a:lnTo>
                    <a:lnTo>
                      <a:pt x="23351" y="18014"/>
                    </a:lnTo>
                    <a:close/>
                    <a:moveTo>
                      <a:pt x="32991" y="1"/>
                    </a:moveTo>
                    <a:lnTo>
                      <a:pt x="20448" y="2269"/>
                    </a:lnTo>
                    <a:lnTo>
                      <a:pt x="1" y="38562"/>
                    </a:lnTo>
                    <a:lnTo>
                      <a:pt x="2202" y="50537"/>
                    </a:lnTo>
                    <a:lnTo>
                      <a:pt x="28421" y="45767"/>
                    </a:lnTo>
                    <a:lnTo>
                      <a:pt x="30222" y="55574"/>
                    </a:lnTo>
                    <a:lnTo>
                      <a:pt x="42731" y="53272"/>
                    </a:lnTo>
                    <a:lnTo>
                      <a:pt x="40963" y="43499"/>
                    </a:lnTo>
                    <a:lnTo>
                      <a:pt x="47434" y="42298"/>
                    </a:lnTo>
                    <a:lnTo>
                      <a:pt x="45366" y="31023"/>
                    </a:lnTo>
                    <a:lnTo>
                      <a:pt x="38895" y="32191"/>
                    </a:lnTo>
                    <a:lnTo>
                      <a:pt x="329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19;p45">
                <a:extLst>
                  <a:ext uri="{FF2B5EF4-FFF2-40B4-BE49-F238E27FC236}">
                    <a16:creationId xmlns:a16="http://schemas.microsoft.com/office/drawing/2014/main" id="{F790303F-AC92-491C-A844-FE66D1610CD0}"/>
                  </a:ext>
                </a:extLst>
              </p:cNvPr>
              <p:cNvSpPr/>
              <p:nvPr/>
            </p:nvSpPr>
            <p:spPr>
              <a:xfrm>
                <a:off x="4150947" y="1737895"/>
                <a:ext cx="959510" cy="1206469"/>
              </a:xfrm>
              <a:custGeom>
                <a:avLst/>
                <a:gdLst/>
                <a:ahLst/>
                <a:cxnLst/>
                <a:rect l="l" t="t" r="r" b="b"/>
                <a:pathLst>
                  <a:path w="45800" h="57588" extrusionOk="0">
                    <a:moveTo>
                      <a:pt x="22263" y="1"/>
                    </a:moveTo>
                    <a:cubicBezTo>
                      <a:pt x="16838" y="1"/>
                      <a:pt x="12437" y="1448"/>
                      <a:pt x="9107" y="4358"/>
                    </a:cubicBezTo>
                    <a:cubicBezTo>
                      <a:pt x="4837" y="8061"/>
                      <a:pt x="2035" y="15166"/>
                      <a:pt x="667" y="25640"/>
                    </a:cubicBezTo>
                    <a:cubicBezTo>
                      <a:pt x="134" y="29543"/>
                      <a:pt x="0" y="33513"/>
                      <a:pt x="267" y="37449"/>
                    </a:cubicBezTo>
                    <a:cubicBezTo>
                      <a:pt x="534" y="41051"/>
                      <a:pt x="1201" y="43987"/>
                      <a:pt x="2235" y="46188"/>
                    </a:cubicBezTo>
                    <a:cubicBezTo>
                      <a:pt x="3569" y="49157"/>
                      <a:pt x="5704" y="51692"/>
                      <a:pt x="8373" y="53594"/>
                    </a:cubicBezTo>
                    <a:cubicBezTo>
                      <a:pt x="10975" y="55428"/>
                      <a:pt x="14611" y="56663"/>
                      <a:pt x="19214" y="57263"/>
                    </a:cubicBezTo>
                    <a:cubicBezTo>
                      <a:pt x="20862" y="57479"/>
                      <a:pt x="22426" y="57587"/>
                      <a:pt x="23904" y="57587"/>
                    </a:cubicBezTo>
                    <a:cubicBezTo>
                      <a:pt x="29725" y="57587"/>
                      <a:pt x="34221" y="55911"/>
                      <a:pt x="37360" y="52560"/>
                    </a:cubicBezTo>
                    <a:cubicBezTo>
                      <a:pt x="41296" y="48357"/>
                      <a:pt x="43932" y="41252"/>
                      <a:pt x="45199" y="31244"/>
                    </a:cubicBezTo>
                    <a:cubicBezTo>
                      <a:pt x="45766" y="26908"/>
                      <a:pt x="45800" y="22538"/>
                      <a:pt x="45333" y="18202"/>
                    </a:cubicBezTo>
                    <a:cubicBezTo>
                      <a:pt x="45132" y="16167"/>
                      <a:pt x="44699" y="14165"/>
                      <a:pt x="43998" y="12264"/>
                    </a:cubicBezTo>
                    <a:cubicBezTo>
                      <a:pt x="43298" y="10429"/>
                      <a:pt x="42297" y="8695"/>
                      <a:pt x="41063" y="7160"/>
                    </a:cubicBezTo>
                    <a:cubicBezTo>
                      <a:pt x="39629" y="5393"/>
                      <a:pt x="37827" y="3925"/>
                      <a:pt x="35792" y="2857"/>
                    </a:cubicBezTo>
                    <a:cubicBezTo>
                      <a:pt x="33558" y="1623"/>
                      <a:pt x="30622" y="789"/>
                      <a:pt x="26919" y="322"/>
                    </a:cubicBezTo>
                    <a:cubicBezTo>
                      <a:pt x="25292" y="108"/>
                      <a:pt x="23740" y="1"/>
                      <a:pt x="2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20;p45">
                <a:extLst>
                  <a:ext uri="{FF2B5EF4-FFF2-40B4-BE49-F238E27FC236}">
                    <a16:creationId xmlns:a16="http://schemas.microsoft.com/office/drawing/2014/main" id="{E8F4A81F-C324-4C04-8C0F-1411F51A6C4B}"/>
                  </a:ext>
                </a:extLst>
              </p:cNvPr>
              <p:cNvSpPr/>
              <p:nvPr/>
            </p:nvSpPr>
            <p:spPr>
              <a:xfrm>
                <a:off x="4247380" y="1833741"/>
                <a:ext cx="766644" cy="1014818"/>
              </a:xfrm>
              <a:custGeom>
                <a:avLst/>
                <a:gdLst/>
                <a:ahLst/>
                <a:cxnLst/>
                <a:rect l="l" t="t" r="r" b="b"/>
                <a:pathLst>
                  <a:path w="36594" h="48440" extrusionOk="0">
                    <a:moveTo>
                      <a:pt x="17690" y="0"/>
                    </a:moveTo>
                    <a:cubicBezTo>
                      <a:pt x="13357" y="0"/>
                      <a:pt x="10025" y="1075"/>
                      <a:pt x="7506" y="3253"/>
                    </a:cubicBezTo>
                    <a:cubicBezTo>
                      <a:pt x="5171" y="5287"/>
                      <a:pt x="2102" y="10091"/>
                      <a:pt x="601" y="21666"/>
                    </a:cubicBezTo>
                    <a:cubicBezTo>
                      <a:pt x="134" y="25268"/>
                      <a:pt x="1" y="28904"/>
                      <a:pt x="234" y="32540"/>
                    </a:cubicBezTo>
                    <a:cubicBezTo>
                      <a:pt x="468" y="35576"/>
                      <a:pt x="1001" y="37944"/>
                      <a:pt x="1802" y="39612"/>
                    </a:cubicBezTo>
                    <a:lnTo>
                      <a:pt x="1802" y="39679"/>
                    </a:lnTo>
                    <a:cubicBezTo>
                      <a:pt x="2803" y="41914"/>
                      <a:pt x="4404" y="43848"/>
                      <a:pt x="6405" y="45249"/>
                    </a:cubicBezTo>
                    <a:cubicBezTo>
                      <a:pt x="8407" y="46684"/>
                      <a:pt x="11375" y="47651"/>
                      <a:pt x="15178" y="48118"/>
                    </a:cubicBezTo>
                    <a:cubicBezTo>
                      <a:pt x="16279" y="48285"/>
                      <a:pt x="17346" y="48352"/>
                      <a:pt x="18347" y="48385"/>
                    </a:cubicBezTo>
                    <a:lnTo>
                      <a:pt x="18347" y="48418"/>
                    </a:lnTo>
                    <a:cubicBezTo>
                      <a:pt x="18707" y="48433"/>
                      <a:pt x="19060" y="48440"/>
                      <a:pt x="19405" y="48440"/>
                    </a:cubicBezTo>
                    <a:cubicBezTo>
                      <a:pt x="23893" y="48440"/>
                      <a:pt x="27158" y="47234"/>
                      <a:pt x="29388" y="44849"/>
                    </a:cubicBezTo>
                    <a:cubicBezTo>
                      <a:pt x="32657" y="41380"/>
                      <a:pt x="34892" y="35075"/>
                      <a:pt x="36026" y="26102"/>
                    </a:cubicBezTo>
                    <a:cubicBezTo>
                      <a:pt x="36560" y="22133"/>
                      <a:pt x="36593" y="18097"/>
                      <a:pt x="36160" y="14127"/>
                    </a:cubicBezTo>
                    <a:cubicBezTo>
                      <a:pt x="35993" y="12459"/>
                      <a:pt x="35659" y="10858"/>
                      <a:pt x="35092" y="9290"/>
                    </a:cubicBezTo>
                    <a:cubicBezTo>
                      <a:pt x="34559" y="7889"/>
                      <a:pt x="33791" y="6588"/>
                      <a:pt x="32857" y="5421"/>
                    </a:cubicBezTo>
                    <a:cubicBezTo>
                      <a:pt x="31790" y="4153"/>
                      <a:pt x="30456" y="3086"/>
                      <a:pt x="28988" y="2319"/>
                    </a:cubicBezTo>
                    <a:cubicBezTo>
                      <a:pt x="27253" y="1385"/>
                      <a:pt x="24818" y="717"/>
                      <a:pt x="21749" y="284"/>
                    </a:cubicBezTo>
                    <a:cubicBezTo>
                      <a:pt x="20682" y="150"/>
                      <a:pt x="19615" y="50"/>
                      <a:pt x="18647" y="17"/>
                    </a:cubicBezTo>
                    <a:cubicBezTo>
                      <a:pt x="18323" y="6"/>
                      <a:pt x="18004" y="0"/>
                      <a:pt x="17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21;p45">
                <a:extLst>
                  <a:ext uri="{FF2B5EF4-FFF2-40B4-BE49-F238E27FC236}">
                    <a16:creationId xmlns:a16="http://schemas.microsoft.com/office/drawing/2014/main" id="{686671A3-C5F2-4385-BC21-E7E2779E8067}"/>
                  </a:ext>
                </a:extLst>
              </p:cNvPr>
              <p:cNvSpPr/>
              <p:nvPr/>
            </p:nvSpPr>
            <p:spPr>
              <a:xfrm>
                <a:off x="4364092" y="1877422"/>
                <a:ext cx="439573" cy="439573"/>
              </a:xfrm>
              <a:custGeom>
                <a:avLst/>
                <a:gdLst/>
                <a:ahLst/>
                <a:cxnLst/>
                <a:rect l="l" t="t" r="r" b="b"/>
                <a:pathLst>
                  <a:path w="20982" h="20982" extrusionOk="0">
                    <a:moveTo>
                      <a:pt x="10464" y="4237"/>
                    </a:moveTo>
                    <a:cubicBezTo>
                      <a:pt x="13744" y="4237"/>
                      <a:pt x="16861" y="6859"/>
                      <a:pt x="16745" y="10708"/>
                    </a:cubicBezTo>
                    <a:cubicBezTo>
                      <a:pt x="16647" y="14115"/>
                      <a:pt x="13847" y="16781"/>
                      <a:pt x="10461" y="16781"/>
                    </a:cubicBezTo>
                    <a:cubicBezTo>
                      <a:pt x="10399" y="16781"/>
                      <a:pt x="10337" y="16781"/>
                      <a:pt x="10274" y="16779"/>
                    </a:cubicBezTo>
                    <a:cubicBezTo>
                      <a:pt x="4704" y="16545"/>
                      <a:pt x="2168" y="9740"/>
                      <a:pt x="6238" y="5938"/>
                    </a:cubicBezTo>
                    <a:cubicBezTo>
                      <a:pt x="7496" y="4762"/>
                      <a:pt x="8997" y="4237"/>
                      <a:pt x="10464" y="4237"/>
                    </a:cubicBezTo>
                    <a:close/>
                    <a:moveTo>
                      <a:pt x="10074" y="0"/>
                    </a:moveTo>
                    <a:lnTo>
                      <a:pt x="9740" y="934"/>
                    </a:lnTo>
                    <a:cubicBezTo>
                      <a:pt x="9207" y="1001"/>
                      <a:pt x="8706" y="1068"/>
                      <a:pt x="8173" y="1201"/>
                    </a:cubicBezTo>
                    <a:lnTo>
                      <a:pt x="7572" y="367"/>
                    </a:lnTo>
                    <a:lnTo>
                      <a:pt x="6071" y="934"/>
                    </a:lnTo>
                    <a:lnTo>
                      <a:pt x="6171" y="1935"/>
                    </a:lnTo>
                    <a:cubicBezTo>
                      <a:pt x="5671" y="2202"/>
                      <a:pt x="5237" y="2469"/>
                      <a:pt x="4804" y="2769"/>
                    </a:cubicBezTo>
                    <a:lnTo>
                      <a:pt x="3903" y="2268"/>
                    </a:lnTo>
                    <a:lnTo>
                      <a:pt x="2769" y="3336"/>
                    </a:lnTo>
                    <a:lnTo>
                      <a:pt x="3236" y="4236"/>
                    </a:lnTo>
                    <a:cubicBezTo>
                      <a:pt x="2869" y="4637"/>
                      <a:pt x="2569" y="5104"/>
                      <a:pt x="2302" y="5537"/>
                    </a:cubicBezTo>
                    <a:lnTo>
                      <a:pt x="1268" y="5404"/>
                    </a:lnTo>
                    <a:lnTo>
                      <a:pt x="634" y="6838"/>
                    </a:lnTo>
                    <a:lnTo>
                      <a:pt x="1401" y="7505"/>
                    </a:lnTo>
                    <a:cubicBezTo>
                      <a:pt x="1234" y="8006"/>
                      <a:pt x="1101" y="8540"/>
                      <a:pt x="1034" y="9073"/>
                    </a:cubicBezTo>
                    <a:lnTo>
                      <a:pt x="34" y="9307"/>
                    </a:lnTo>
                    <a:lnTo>
                      <a:pt x="0" y="10875"/>
                    </a:lnTo>
                    <a:lnTo>
                      <a:pt x="968" y="11208"/>
                    </a:lnTo>
                    <a:cubicBezTo>
                      <a:pt x="1001" y="11742"/>
                      <a:pt x="1101" y="12276"/>
                      <a:pt x="1201" y="12809"/>
                    </a:cubicBezTo>
                    <a:lnTo>
                      <a:pt x="367" y="13410"/>
                    </a:lnTo>
                    <a:lnTo>
                      <a:pt x="934" y="14877"/>
                    </a:lnTo>
                    <a:lnTo>
                      <a:pt x="1968" y="14811"/>
                    </a:lnTo>
                    <a:cubicBezTo>
                      <a:pt x="2202" y="15278"/>
                      <a:pt x="2469" y="15745"/>
                      <a:pt x="2802" y="16178"/>
                    </a:cubicBezTo>
                    <a:lnTo>
                      <a:pt x="2268" y="17046"/>
                    </a:lnTo>
                    <a:lnTo>
                      <a:pt x="3336" y="18213"/>
                    </a:lnTo>
                    <a:lnTo>
                      <a:pt x="4270" y="17746"/>
                    </a:lnTo>
                    <a:cubicBezTo>
                      <a:pt x="4670" y="18080"/>
                      <a:pt x="5104" y="18413"/>
                      <a:pt x="5571" y="18680"/>
                    </a:cubicBezTo>
                    <a:lnTo>
                      <a:pt x="5404" y="19681"/>
                    </a:lnTo>
                    <a:lnTo>
                      <a:pt x="6838" y="20348"/>
                    </a:lnTo>
                    <a:lnTo>
                      <a:pt x="7506" y="19581"/>
                    </a:lnTo>
                    <a:cubicBezTo>
                      <a:pt x="8039" y="19748"/>
                      <a:pt x="8540" y="19848"/>
                      <a:pt x="9073" y="19948"/>
                    </a:cubicBezTo>
                    <a:lnTo>
                      <a:pt x="9340" y="20915"/>
                    </a:lnTo>
                    <a:lnTo>
                      <a:pt x="10908" y="20982"/>
                    </a:lnTo>
                    <a:lnTo>
                      <a:pt x="11208" y="20014"/>
                    </a:lnTo>
                    <a:cubicBezTo>
                      <a:pt x="11742" y="19981"/>
                      <a:pt x="12276" y="19881"/>
                      <a:pt x="12809" y="19748"/>
                    </a:cubicBezTo>
                    <a:lnTo>
                      <a:pt x="13410" y="20582"/>
                    </a:lnTo>
                    <a:lnTo>
                      <a:pt x="14911" y="20014"/>
                    </a:lnTo>
                    <a:lnTo>
                      <a:pt x="14811" y="19014"/>
                    </a:lnTo>
                    <a:cubicBezTo>
                      <a:pt x="15278" y="18780"/>
                      <a:pt x="15745" y="18480"/>
                      <a:pt x="16178" y="18180"/>
                    </a:cubicBezTo>
                    <a:lnTo>
                      <a:pt x="17046" y="18713"/>
                    </a:lnTo>
                    <a:lnTo>
                      <a:pt x="18213" y="17613"/>
                    </a:lnTo>
                    <a:lnTo>
                      <a:pt x="17746" y="16712"/>
                    </a:lnTo>
                    <a:cubicBezTo>
                      <a:pt x="18113" y="16312"/>
                      <a:pt x="18413" y="15878"/>
                      <a:pt x="18680" y="15411"/>
                    </a:cubicBezTo>
                    <a:lnTo>
                      <a:pt x="19681" y="15545"/>
                    </a:lnTo>
                    <a:lnTo>
                      <a:pt x="20348" y="14110"/>
                    </a:lnTo>
                    <a:lnTo>
                      <a:pt x="19581" y="13443"/>
                    </a:lnTo>
                    <a:cubicBezTo>
                      <a:pt x="19748" y="12943"/>
                      <a:pt x="19881" y="12442"/>
                      <a:pt x="19948" y="11909"/>
                    </a:cubicBezTo>
                    <a:lnTo>
                      <a:pt x="20948" y="11642"/>
                    </a:lnTo>
                    <a:lnTo>
                      <a:pt x="20982" y="10074"/>
                    </a:lnTo>
                    <a:lnTo>
                      <a:pt x="20014" y="9740"/>
                    </a:lnTo>
                    <a:cubicBezTo>
                      <a:pt x="19981" y="9207"/>
                      <a:pt x="19881" y="8673"/>
                      <a:pt x="19781" y="8173"/>
                    </a:cubicBezTo>
                    <a:lnTo>
                      <a:pt x="20615" y="7539"/>
                    </a:lnTo>
                    <a:lnTo>
                      <a:pt x="20048" y="6071"/>
                    </a:lnTo>
                    <a:lnTo>
                      <a:pt x="19014" y="6138"/>
                    </a:lnTo>
                    <a:cubicBezTo>
                      <a:pt x="18780" y="5671"/>
                      <a:pt x="18513" y="5237"/>
                      <a:pt x="18180" y="4804"/>
                    </a:cubicBezTo>
                    <a:lnTo>
                      <a:pt x="18714" y="3903"/>
                    </a:lnTo>
                    <a:lnTo>
                      <a:pt x="17613" y="2769"/>
                    </a:lnTo>
                    <a:lnTo>
                      <a:pt x="16712" y="3236"/>
                    </a:lnTo>
                    <a:cubicBezTo>
                      <a:pt x="16312" y="2869"/>
                      <a:pt x="15878" y="2569"/>
                      <a:pt x="15411" y="2268"/>
                    </a:cubicBezTo>
                    <a:lnTo>
                      <a:pt x="15578" y="1268"/>
                    </a:lnTo>
                    <a:lnTo>
                      <a:pt x="14110" y="601"/>
                    </a:lnTo>
                    <a:lnTo>
                      <a:pt x="13476" y="1401"/>
                    </a:lnTo>
                    <a:cubicBezTo>
                      <a:pt x="12943" y="1234"/>
                      <a:pt x="12442" y="1101"/>
                      <a:pt x="11909" y="1034"/>
                    </a:cubicBezTo>
                    <a:lnTo>
                      <a:pt x="11642" y="33"/>
                    </a:lnTo>
                    <a:lnTo>
                      <a:pt x="100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22;p45">
                <a:extLst>
                  <a:ext uri="{FF2B5EF4-FFF2-40B4-BE49-F238E27FC236}">
                    <a16:creationId xmlns:a16="http://schemas.microsoft.com/office/drawing/2014/main" id="{D1C06905-CB1D-4981-B391-EE169F7A2939}"/>
                  </a:ext>
                </a:extLst>
              </p:cNvPr>
              <p:cNvSpPr/>
              <p:nvPr/>
            </p:nvSpPr>
            <p:spPr>
              <a:xfrm>
                <a:off x="4645011" y="2552494"/>
                <a:ext cx="297720" cy="297720"/>
              </a:xfrm>
              <a:custGeom>
                <a:avLst/>
                <a:gdLst/>
                <a:ahLst/>
                <a:cxnLst/>
                <a:rect l="l" t="t" r="r" b="b"/>
                <a:pathLst>
                  <a:path w="14211" h="14211" extrusionOk="0">
                    <a:moveTo>
                      <a:pt x="7106" y="5268"/>
                    </a:moveTo>
                    <a:cubicBezTo>
                      <a:pt x="7401" y="5268"/>
                      <a:pt x="7708" y="5341"/>
                      <a:pt x="8006" y="5504"/>
                    </a:cubicBezTo>
                    <a:cubicBezTo>
                      <a:pt x="8907" y="6004"/>
                      <a:pt x="9241" y="7105"/>
                      <a:pt x="8740" y="8006"/>
                    </a:cubicBezTo>
                    <a:cubicBezTo>
                      <a:pt x="8379" y="8668"/>
                      <a:pt x="7746" y="8984"/>
                      <a:pt x="7117" y="8984"/>
                    </a:cubicBezTo>
                    <a:cubicBezTo>
                      <a:pt x="6352" y="8984"/>
                      <a:pt x="5594" y="8517"/>
                      <a:pt x="5338" y="7639"/>
                    </a:cubicBezTo>
                    <a:cubicBezTo>
                      <a:pt x="4966" y="6390"/>
                      <a:pt x="5949" y="5268"/>
                      <a:pt x="7106" y="5268"/>
                    </a:cubicBezTo>
                    <a:close/>
                    <a:moveTo>
                      <a:pt x="7339" y="0"/>
                    </a:moveTo>
                    <a:lnTo>
                      <a:pt x="7072" y="634"/>
                    </a:lnTo>
                    <a:cubicBezTo>
                      <a:pt x="6739" y="634"/>
                      <a:pt x="6372" y="667"/>
                      <a:pt x="6005" y="734"/>
                    </a:cubicBezTo>
                    <a:lnTo>
                      <a:pt x="5638" y="167"/>
                    </a:lnTo>
                    <a:lnTo>
                      <a:pt x="4604" y="467"/>
                    </a:lnTo>
                    <a:lnTo>
                      <a:pt x="4604" y="1134"/>
                    </a:lnTo>
                    <a:cubicBezTo>
                      <a:pt x="4270" y="1301"/>
                      <a:pt x="3937" y="1468"/>
                      <a:pt x="3637" y="1635"/>
                    </a:cubicBezTo>
                    <a:lnTo>
                      <a:pt x="3070" y="1234"/>
                    </a:lnTo>
                    <a:lnTo>
                      <a:pt x="2236" y="1902"/>
                    </a:lnTo>
                    <a:lnTo>
                      <a:pt x="2503" y="2535"/>
                    </a:lnTo>
                    <a:cubicBezTo>
                      <a:pt x="2269" y="2802"/>
                      <a:pt x="2036" y="3069"/>
                      <a:pt x="1802" y="3369"/>
                    </a:cubicBezTo>
                    <a:lnTo>
                      <a:pt x="1135" y="3202"/>
                    </a:lnTo>
                    <a:lnTo>
                      <a:pt x="635" y="4170"/>
                    </a:lnTo>
                    <a:lnTo>
                      <a:pt x="1102" y="4637"/>
                    </a:lnTo>
                    <a:cubicBezTo>
                      <a:pt x="968" y="4970"/>
                      <a:pt x="868" y="5337"/>
                      <a:pt x="801" y="5671"/>
                    </a:cubicBezTo>
                    <a:lnTo>
                      <a:pt x="101" y="5804"/>
                    </a:lnTo>
                    <a:lnTo>
                      <a:pt x="1" y="6872"/>
                    </a:lnTo>
                    <a:lnTo>
                      <a:pt x="635" y="7139"/>
                    </a:lnTo>
                    <a:cubicBezTo>
                      <a:pt x="635" y="7472"/>
                      <a:pt x="668" y="7839"/>
                      <a:pt x="735" y="8206"/>
                    </a:cubicBezTo>
                    <a:lnTo>
                      <a:pt x="134" y="8573"/>
                    </a:lnTo>
                    <a:lnTo>
                      <a:pt x="434" y="9607"/>
                    </a:lnTo>
                    <a:lnTo>
                      <a:pt x="1135" y="9607"/>
                    </a:lnTo>
                    <a:cubicBezTo>
                      <a:pt x="1268" y="9941"/>
                      <a:pt x="1435" y="10241"/>
                      <a:pt x="1635" y="10574"/>
                    </a:cubicBezTo>
                    <a:lnTo>
                      <a:pt x="1235" y="11141"/>
                    </a:lnTo>
                    <a:lnTo>
                      <a:pt x="1902" y="11975"/>
                    </a:lnTo>
                    <a:lnTo>
                      <a:pt x="2536" y="11675"/>
                    </a:lnTo>
                    <a:cubicBezTo>
                      <a:pt x="2803" y="11942"/>
                      <a:pt x="3070" y="12176"/>
                      <a:pt x="3370" y="12376"/>
                    </a:cubicBezTo>
                    <a:lnTo>
                      <a:pt x="3236" y="13076"/>
                    </a:lnTo>
                    <a:lnTo>
                      <a:pt x="4170" y="13577"/>
                    </a:lnTo>
                    <a:lnTo>
                      <a:pt x="4637" y="13110"/>
                    </a:lnTo>
                    <a:cubicBezTo>
                      <a:pt x="4971" y="13243"/>
                      <a:pt x="5338" y="13343"/>
                      <a:pt x="5671" y="13410"/>
                    </a:cubicBezTo>
                    <a:lnTo>
                      <a:pt x="5805" y="14110"/>
                    </a:lnTo>
                    <a:lnTo>
                      <a:pt x="6872" y="14210"/>
                    </a:lnTo>
                    <a:lnTo>
                      <a:pt x="7139" y="13577"/>
                    </a:lnTo>
                    <a:cubicBezTo>
                      <a:pt x="7506" y="13577"/>
                      <a:pt x="7873" y="13543"/>
                      <a:pt x="8240" y="13510"/>
                    </a:cubicBezTo>
                    <a:lnTo>
                      <a:pt x="8607" y="14077"/>
                    </a:lnTo>
                    <a:lnTo>
                      <a:pt x="9608" y="13777"/>
                    </a:lnTo>
                    <a:lnTo>
                      <a:pt x="9608" y="13076"/>
                    </a:lnTo>
                    <a:cubicBezTo>
                      <a:pt x="9941" y="12943"/>
                      <a:pt x="10275" y="12776"/>
                      <a:pt x="10575" y="12576"/>
                    </a:cubicBezTo>
                    <a:lnTo>
                      <a:pt x="11142" y="13009"/>
                    </a:lnTo>
                    <a:lnTo>
                      <a:pt x="11976" y="12342"/>
                    </a:lnTo>
                    <a:lnTo>
                      <a:pt x="11709" y="11709"/>
                    </a:lnTo>
                    <a:cubicBezTo>
                      <a:pt x="11976" y="11442"/>
                      <a:pt x="12209" y="11175"/>
                      <a:pt x="12410" y="10875"/>
                    </a:cubicBezTo>
                    <a:lnTo>
                      <a:pt x="13077" y="11008"/>
                    </a:lnTo>
                    <a:lnTo>
                      <a:pt x="13610" y="10074"/>
                    </a:lnTo>
                    <a:lnTo>
                      <a:pt x="13110" y="9607"/>
                    </a:lnTo>
                    <a:cubicBezTo>
                      <a:pt x="13244" y="9240"/>
                      <a:pt x="13344" y="8907"/>
                      <a:pt x="13444" y="8573"/>
                    </a:cubicBezTo>
                    <a:lnTo>
                      <a:pt x="14111" y="8440"/>
                    </a:lnTo>
                    <a:lnTo>
                      <a:pt x="14211" y="7372"/>
                    </a:lnTo>
                    <a:lnTo>
                      <a:pt x="13577" y="7105"/>
                    </a:lnTo>
                    <a:cubicBezTo>
                      <a:pt x="13577" y="6738"/>
                      <a:pt x="13544" y="6371"/>
                      <a:pt x="13477" y="6038"/>
                    </a:cubicBezTo>
                    <a:lnTo>
                      <a:pt x="14077" y="5671"/>
                    </a:lnTo>
                    <a:lnTo>
                      <a:pt x="13777" y="4637"/>
                    </a:lnTo>
                    <a:lnTo>
                      <a:pt x="13077" y="4637"/>
                    </a:lnTo>
                    <a:cubicBezTo>
                      <a:pt x="12943" y="4303"/>
                      <a:pt x="12777" y="3970"/>
                      <a:pt x="12576" y="3669"/>
                    </a:cubicBezTo>
                    <a:lnTo>
                      <a:pt x="12977" y="3102"/>
                    </a:lnTo>
                    <a:lnTo>
                      <a:pt x="12310" y="2268"/>
                    </a:lnTo>
                    <a:lnTo>
                      <a:pt x="11676" y="2535"/>
                    </a:lnTo>
                    <a:cubicBezTo>
                      <a:pt x="11409" y="2268"/>
                      <a:pt x="11142" y="2035"/>
                      <a:pt x="10842" y="1835"/>
                    </a:cubicBezTo>
                    <a:lnTo>
                      <a:pt x="11009" y="1134"/>
                    </a:lnTo>
                    <a:lnTo>
                      <a:pt x="10041" y="634"/>
                    </a:lnTo>
                    <a:lnTo>
                      <a:pt x="9574" y="1134"/>
                    </a:lnTo>
                    <a:cubicBezTo>
                      <a:pt x="9241" y="1001"/>
                      <a:pt x="8874" y="867"/>
                      <a:pt x="8540" y="801"/>
                    </a:cubicBezTo>
                    <a:lnTo>
                      <a:pt x="8407" y="134"/>
                    </a:lnTo>
                    <a:lnTo>
                      <a:pt x="73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23;p45">
                <a:extLst>
                  <a:ext uri="{FF2B5EF4-FFF2-40B4-BE49-F238E27FC236}">
                    <a16:creationId xmlns:a16="http://schemas.microsoft.com/office/drawing/2014/main" id="{D3E5E47E-41AF-4FD7-8C92-458232400D2B}"/>
                  </a:ext>
                </a:extLst>
              </p:cNvPr>
              <p:cNvSpPr/>
              <p:nvPr/>
            </p:nvSpPr>
            <p:spPr>
              <a:xfrm>
                <a:off x="4724684" y="2203760"/>
                <a:ext cx="339662" cy="339662"/>
              </a:xfrm>
              <a:custGeom>
                <a:avLst/>
                <a:gdLst/>
                <a:ahLst/>
                <a:cxnLst/>
                <a:rect l="l" t="t" r="r" b="b"/>
                <a:pathLst>
                  <a:path w="16213" h="16213" extrusionOk="0">
                    <a:moveTo>
                      <a:pt x="8074" y="5135"/>
                    </a:moveTo>
                    <a:cubicBezTo>
                      <a:pt x="9635" y="5135"/>
                      <a:pt x="11121" y="6384"/>
                      <a:pt x="11075" y="8207"/>
                    </a:cubicBezTo>
                    <a:cubicBezTo>
                      <a:pt x="11009" y="9820"/>
                      <a:pt x="9676" y="11076"/>
                      <a:pt x="8069" y="11076"/>
                    </a:cubicBezTo>
                    <a:cubicBezTo>
                      <a:pt x="8048" y="11076"/>
                      <a:pt x="8027" y="11076"/>
                      <a:pt x="8006" y="11076"/>
                    </a:cubicBezTo>
                    <a:cubicBezTo>
                      <a:pt x="5338" y="10975"/>
                      <a:pt x="4137" y="7740"/>
                      <a:pt x="6071" y="5939"/>
                    </a:cubicBezTo>
                    <a:cubicBezTo>
                      <a:pt x="6668" y="5383"/>
                      <a:pt x="7378" y="5135"/>
                      <a:pt x="8074" y="5135"/>
                    </a:cubicBezTo>
                    <a:close/>
                    <a:moveTo>
                      <a:pt x="7072" y="1"/>
                    </a:moveTo>
                    <a:lnTo>
                      <a:pt x="6205" y="1235"/>
                    </a:lnTo>
                    <a:cubicBezTo>
                      <a:pt x="5771" y="1369"/>
                      <a:pt x="5338" y="1535"/>
                      <a:pt x="4904" y="1735"/>
                    </a:cubicBezTo>
                    <a:lnTo>
                      <a:pt x="3670" y="1402"/>
                    </a:lnTo>
                    <a:lnTo>
                      <a:pt x="1735" y="3237"/>
                    </a:lnTo>
                    <a:lnTo>
                      <a:pt x="1969" y="4471"/>
                    </a:lnTo>
                    <a:cubicBezTo>
                      <a:pt x="1735" y="4871"/>
                      <a:pt x="1535" y="5271"/>
                      <a:pt x="1368" y="5738"/>
                    </a:cubicBezTo>
                    <a:lnTo>
                      <a:pt x="67" y="6506"/>
                    </a:lnTo>
                    <a:lnTo>
                      <a:pt x="0" y="9141"/>
                    </a:lnTo>
                    <a:lnTo>
                      <a:pt x="1235" y="10008"/>
                    </a:lnTo>
                    <a:cubicBezTo>
                      <a:pt x="1368" y="10442"/>
                      <a:pt x="1535" y="10875"/>
                      <a:pt x="1735" y="11309"/>
                    </a:cubicBezTo>
                    <a:lnTo>
                      <a:pt x="1435" y="12543"/>
                    </a:lnTo>
                    <a:lnTo>
                      <a:pt x="3236" y="14478"/>
                    </a:lnTo>
                    <a:lnTo>
                      <a:pt x="4470" y="14244"/>
                    </a:lnTo>
                    <a:cubicBezTo>
                      <a:pt x="4871" y="14478"/>
                      <a:pt x="5304" y="14678"/>
                      <a:pt x="5738" y="14845"/>
                    </a:cubicBezTo>
                    <a:lnTo>
                      <a:pt x="6505" y="16146"/>
                    </a:lnTo>
                    <a:lnTo>
                      <a:pt x="9140" y="16213"/>
                    </a:lnTo>
                    <a:lnTo>
                      <a:pt x="10008" y="14978"/>
                    </a:lnTo>
                    <a:cubicBezTo>
                      <a:pt x="10441" y="14845"/>
                      <a:pt x="10875" y="14678"/>
                      <a:pt x="11309" y="14478"/>
                    </a:cubicBezTo>
                    <a:lnTo>
                      <a:pt x="12543" y="14778"/>
                    </a:lnTo>
                    <a:lnTo>
                      <a:pt x="14477" y="12977"/>
                    </a:lnTo>
                    <a:lnTo>
                      <a:pt x="14244" y="11743"/>
                    </a:lnTo>
                    <a:cubicBezTo>
                      <a:pt x="14477" y="11342"/>
                      <a:pt x="14678" y="10909"/>
                      <a:pt x="14844" y="10475"/>
                    </a:cubicBezTo>
                    <a:lnTo>
                      <a:pt x="16145" y="9708"/>
                    </a:lnTo>
                    <a:lnTo>
                      <a:pt x="16212" y="7073"/>
                    </a:lnTo>
                    <a:lnTo>
                      <a:pt x="14978" y="6205"/>
                    </a:lnTo>
                    <a:cubicBezTo>
                      <a:pt x="14844" y="5738"/>
                      <a:pt x="14678" y="5338"/>
                      <a:pt x="14477" y="4904"/>
                    </a:cubicBezTo>
                    <a:lnTo>
                      <a:pt x="14778" y="3670"/>
                    </a:lnTo>
                    <a:lnTo>
                      <a:pt x="12976" y="1735"/>
                    </a:lnTo>
                    <a:lnTo>
                      <a:pt x="11742" y="1969"/>
                    </a:lnTo>
                    <a:cubicBezTo>
                      <a:pt x="11342" y="1735"/>
                      <a:pt x="10908" y="1535"/>
                      <a:pt x="10475" y="1369"/>
                    </a:cubicBezTo>
                    <a:lnTo>
                      <a:pt x="9707" y="68"/>
                    </a:lnTo>
                    <a:lnTo>
                      <a:pt x="7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24;p45">
                <a:extLst>
                  <a:ext uri="{FF2B5EF4-FFF2-40B4-BE49-F238E27FC236}">
                    <a16:creationId xmlns:a16="http://schemas.microsoft.com/office/drawing/2014/main" id="{DAB2AC03-C29B-40A4-8530-CD8F1BE4EFA3}"/>
                  </a:ext>
                </a:extLst>
              </p:cNvPr>
              <p:cNvSpPr/>
              <p:nvPr/>
            </p:nvSpPr>
            <p:spPr>
              <a:xfrm>
                <a:off x="4302583" y="2346325"/>
                <a:ext cx="357826" cy="357826"/>
              </a:xfrm>
              <a:custGeom>
                <a:avLst/>
                <a:gdLst/>
                <a:ahLst/>
                <a:cxnLst/>
                <a:rect l="l" t="t" r="r" b="b"/>
                <a:pathLst>
                  <a:path w="17080" h="17080" extrusionOk="0">
                    <a:moveTo>
                      <a:pt x="8564" y="3363"/>
                    </a:moveTo>
                    <a:cubicBezTo>
                      <a:pt x="9542" y="3363"/>
                      <a:pt x="10532" y="3645"/>
                      <a:pt x="11409" y="4237"/>
                    </a:cubicBezTo>
                    <a:cubicBezTo>
                      <a:pt x="15212" y="6739"/>
                      <a:pt x="14077" y="12643"/>
                      <a:pt x="9608" y="13544"/>
                    </a:cubicBezTo>
                    <a:cubicBezTo>
                      <a:pt x="9245" y="13616"/>
                      <a:pt x="8889" y="13651"/>
                      <a:pt x="8544" y="13651"/>
                    </a:cubicBezTo>
                    <a:cubicBezTo>
                      <a:pt x="4605" y="13651"/>
                      <a:pt x="1973" y="9168"/>
                      <a:pt x="4304" y="5672"/>
                    </a:cubicBezTo>
                    <a:cubicBezTo>
                      <a:pt x="5270" y="4180"/>
                      <a:pt x="6899" y="3363"/>
                      <a:pt x="8564" y="3363"/>
                    </a:cubicBezTo>
                    <a:close/>
                    <a:moveTo>
                      <a:pt x="8576" y="2947"/>
                    </a:moveTo>
                    <a:cubicBezTo>
                      <a:pt x="6816" y="2947"/>
                      <a:pt x="5050" y="3768"/>
                      <a:pt x="3937" y="5438"/>
                    </a:cubicBezTo>
                    <a:cubicBezTo>
                      <a:pt x="1502" y="9141"/>
                      <a:pt x="4137" y="14044"/>
                      <a:pt x="8574" y="14078"/>
                    </a:cubicBezTo>
                    <a:cubicBezTo>
                      <a:pt x="12777" y="14078"/>
                      <a:pt x="15478" y="9574"/>
                      <a:pt x="13477" y="5872"/>
                    </a:cubicBezTo>
                    <a:cubicBezTo>
                      <a:pt x="12430" y="3935"/>
                      <a:pt x="10507" y="2947"/>
                      <a:pt x="8576" y="2947"/>
                    </a:cubicBezTo>
                    <a:close/>
                    <a:moveTo>
                      <a:pt x="8207" y="401"/>
                    </a:moveTo>
                    <a:lnTo>
                      <a:pt x="9041" y="1302"/>
                    </a:lnTo>
                    <a:cubicBezTo>
                      <a:pt x="9074" y="1335"/>
                      <a:pt x="9107" y="1335"/>
                      <a:pt x="9174" y="1335"/>
                    </a:cubicBezTo>
                    <a:cubicBezTo>
                      <a:pt x="9641" y="1402"/>
                      <a:pt x="10108" y="1469"/>
                      <a:pt x="10575" y="1602"/>
                    </a:cubicBezTo>
                    <a:cubicBezTo>
                      <a:pt x="10592" y="1619"/>
                      <a:pt x="10608" y="1627"/>
                      <a:pt x="10629" y="1627"/>
                    </a:cubicBezTo>
                    <a:cubicBezTo>
                      <a:pt x="10650" y="1627"/>
                      <a:pt x="10675" y="1619"/>
                      <a:pt x="10708" y="1602"/>
                    </a:cubicBezTo>
                    <a:lnTo>
                      <a:pt x="12043" y="1035"/>
                    </a:lnTo>
                    <a:lnTo>
                      <a:pt x="14111" y="2403"/>
                    </a:lnTo>
                    <a:lnTo>
                      <a:pt x="14111" y="3870"/>
                    </a:lnTo>
                    <a:cubicBezTo>
                      <a:pt x="14111" y="3904"/>
                      <a:pt x="14111" y="3937"/>
                      <a:pt x="14144" y="4004"/>
                    </a:cubicBezTo>
                    <a:cubicBezTo>
                      <a:pt x="14444" y="4337"/>
                      <a:pt x="14711" y="4738"/>
                      <a:pt x="14945" y="5171"/>
                    </a:cubicBezTo>
                    <a:cubicBezTo>
                      <a:pt x="14945" y="5205"/>
                      <a:pt x="14978" y="5238"/>
                      <a:pt x="15045" y="5271"/>
                    </a:cubicBezTo>
                    <a:lnTo>
                      <a:pt x="16179" y="5705"/>
                    </a:lnTo>
                    <a:lnTo>
                      <a:pt x="16679" y="8173"/>
                    </a:lnTo>
                    <a:lnTo>
                      <a:pt x="15812" y="9007"/>
                    </a:lnTo>
                    <a:cubicBezTo>
                      <a:pt x="15779" y="9041"/>
                      <a:pt x="15745" y="9074"/>
                      <a:pt x="15745" y="9141"/>
                    </a:cubicBezTo>
                    <a:cubicBezTo>
                      <a:pt x="15712" y="9608"/>
                      <a:pt x="15612" y="10041"/>
                      <a:pt x="15478" y="10508"/>
                    </a:cubicBezTo>
                    <a:cubicBezTo>
                      <a:pt x="15478" y="10542"/>
                      <a:pt x="15478" y="10608"/>
                      <a:pt x="15478" y="10642"/>
                    </a:cubicBezTo>
                    <a:lnTo>
                      <a:pt x="16079" y="11976"/>
                    </a:lnTo>
                    <a:lnTo>
                      <a:pt x="14678" y="14078"/>
                    </a:lnTo>
                    <a:lnTo>
                      <a:pt x="13244" y="14044"/>
                    </a:lnTo>
                    <a:cubicBezTo>
                      <a:pt x="13177" y="14044"/>
                      <a:pt x="13143" y="14044"/>
                      <a:pt x="13110" y="14078"/>
                    </a:cubicBezTo>
                    <a:cubicBezTo>
                      <a:pt x="12743" y="14378"/>
                      <a:pt x="12343" y="14645"/>
                      <a:pt x="11943" y="14845"/>
                    </a:cubicBezTo>
                    <a:cubicBezTo>
                      <a:pt x="11876" y="14878"/>
                      <a:pt x="11843" y="14911"/>
                      <a:pt x="11843" y="14978"/>
                    </a:cubicBezTo>
                    <a:lnTo>
                      <a:pt x="11376" y="16112"/>
                    </a:lnTo>
                    <a:lnTo>
                      <a:pt x="8940" y="16613"/>
                    </a:lnTo>
                    <a:lnTo>
                      <a:pt x="8107" y="15745"/>
                    </a:lnTo>
                    <a:cubicBezTo>
                      <a:pt x="8040" y="15679"/>
                      <a:pt x="8006" y="15679"/>
                      <a:pt x="7973" y="15679"/>
                    </a:cubicBezTo>
                    <a:cubicBezTo>
                      <a:pt x="7473" y="15612"/>
                      <a:pt x="7039" y="15545"/>
                      <a:pt x="6572" y="15412"/>
                    </a:cubicBezTo>
                    <a:lnTo>
                      <a:pt x="6505" y="15412"/>
                    </a:lnTo>
                    <a:cubicBezTo>
                      <a:pt x="6505" y="15412"/>
                      <a:pt x="6472" y="15412"/>
                      <a:pt x="6439" y="15445"/>
                    </a:cubicBezTo>
                    <a:lnTo>
                      <a:pt x="5138" y="16012"/>
                    </a:lnTo>
                    <a:lnTo>
                      <a:pt x="3036" y="14645"/>
                    </a:lnTo>
                    <a:lnTo>
                      <a:pt x="3036" y="13177"/>
                    </a:lnTo>
                    <a:cubicBezTo>
                      <a:pt x="3036" y="13144"/>
                      <a:pt x="3036" y="13077"/>
                      <a:pt x="3003" y="13043"/>
                    </a:cubicBezTo>
                    <a:cubicBezTo>
                      <a:pt x="2703" y="12710"/>
                      <a:pt x="2436" y="12310"/>
                      <a:pt x="2236" y="11909"/>
                    </a:cubicBezTo>
                    <a:cubicBezTo>
                      <a:pt x="2202" y="11843"/>
                      <a:pt x="2169" y="11809"/>
                      <a:pt x="2102" y="11776"/>
                    </a:cubicBezTo>
                    <a:lnTo>
                      <a:pt x="968" y="11342"/>
                    </a:lnTo>
                    <a:lnTo>
                      <a:pt x="468" y="8874"/>
                    </a:lnTo>
                    <a:lnTo>
                      <a:pt x="1335" y="8040"/>
                    </a:lnTo>
                    <a:cubicBezTo>
                      <a:pt x="1368" y="8007"/>
                      <a:pt x="1402" y="7973"/>
                      <a:pt x="1402" y="7906"/>
                    </a:cubicBezTo>
                    <a:cubicBezTo>
                      <a:pt x="1435" y="7473"/>
                      <a:pt x="1535" y="7006"/>
                      <a:pt x="1669" y="6572"/>
                    </a:cubicBezTo>
                    <a:cubicBezTo>
                      <a:pt x="1669" y="6505"/>
                      <a:pt x="1669" y="6439"/>
                      <a:pt x="1669" y="6405"/>
                    </a:cubicBezTo>
                    <a:lnTo>
                      <a:pt x="1068" y="5071"/>
                    </a:lnTo>
                    <a:lnTo>
                      <a:pt x="2469" y="2970"/>
                    </a:lnTo>
                    <a:lnTo>
                      <a:pt x="3904" y="3003"/>
                    </a:lnTo>
                    <a:cubicBezTo>
                      <a:pt x="3937" y="3003"/>
                      <a:pt x="4004" y="2970"/>
                      <a:pt x="4037" y="2970"/>
                    </a:cubicBezTo>
                    <a:cubicBezTo>
                      <a:pt x="4404" y="2669"/>
                      <a:pt x="4804" y="2403"/>
                      <a:pt x="5204" y="2169"/>
                    </a:cubicBezTo>
                    <a:cubicBezTo>
                      <a:pt x="5271" y="2169"/>
                      <a:pt x="5305" y="2102"/>
                      <a:pt x="5305" y="2069"/>
                    </a:cubicBezTo>
                    <a:lnTo>
                      <a:pt x="5738" y="901"/>
                    </a:lnTo>
                    <a:lnTo>
                      <a:pt x="8207" y="401"/>
                    </a:lnTo>
                    <a:close/>
                    <a:moveTo>
                      <a:pt x="8207" y="1"/>
                    </a:moveTo>
                    <a:lnTo>
                      <a:pt x="5505" y="568"/>
                    </a:lnTo>
                    <a:cubicBezTo>
                      <a:pt x="5438" y="568"/>
                      <a:pt x="5405" y="635"/>
                      <a:pt x="5371" y="701"/>
                    </a:cubicBezTo>
                    <a:lnTo>
                      <a:pt x="4904" y="1869"/>
                    </a:lnTo>
                    <a:cubicBezTo>
                      <a:pt x="4504" y="2069"/>
                      <a:pt x="4137" y="2302"/>
                      <a:pt x="3803" y="2603"/>
                    </a:cubicBezTo>
                    <a:lnTo>
                      <a:pt x="2302" y="2569"/>
                    </a:lnTo>
                    <a:cubicBezTo>
                      <a:pt x="2236" y="2569"/>
                      <a:pt x="2169" y="2603"/>
                      <a:pt x="2136" y="2669"/>
                    </a:cubicBezTo>
                    <a:lnTo>
                      <a:pt x="601" y="4938"/>
                    </a:lnTo>
                    <a:cubicBezTo>
                      <a:pt x="568" y="5004"/>
                      <a:pt x="568" y="5071"/>
                      <a:pt x="601" y="5138"/>
                    </a:cubicBezTo>
                    <a:lnTo>
                      <a:pt x="1202" y="6505"/>
                    </a:lnTo>
                    <a:cubicBezTo>
                      <a:pt x="1102" y="6939"/>
                      <a:pt x="1035" y="7373"/>
                      <a:pt x="968" y="7806"/>
                    </a:cubicBezTo>
                    <a:lnTo>
                      <a:pt x="67" y="8707"/>
                    </a:lnTo>
                    <a:cubicBezTo>
                      <a:pt x="34" y="8740"/>
                      <a:pt x="1" y="8807"/>
                      <a:pt x="1" y="8874"/>
                    </a:cubicBezTo>
                    <a:lnTo>
                      <a:pt x="568" y="11576"/>
                    </a:lnTo>
                    <a:cubicBezTo>
                      <a:pt x="568" y="11642"/>
                      <a:pt x="635" y="11709"/>
                      <a:pt x="701" y="11709"/>
                    </a:cubicBezTo>
                    <a:lnTo>
                      <a:pt x="1869" y="12176"/>
                    </a:lnTo>
                    <a:cubicBezTo>
                      <a:pt x="2069" y="12576"/>
                      <a:pt x="2302" y="12943"/>
                      <a:pt x="2603" y="13310"/>
                    </a:cubicBezTo>
                    <a:lnTo>
                      <a:pt x="2603" y="14778"/>
                    </a:lnTo>
                    <a:cubicBezTo>
                      <a:pt x="2603" y="14845"/>
                      <a:pt x="2636" y="14911"/>
                      <a:pt x="2703" y="14945"/>
                    </a:cubicBezTo>
                    <a:lnTo>
                      <a:pt x="4971" y="16479"/>
                    </a:lnTo>
                    <a:cubicBezTo>
                      <a:pt x="5004" y="16496"/>
                      <a:pt x="5038" y="16504"/>
                      <a:pt x="5071" y="16504"/>
                    </a:cubicBezTo>
                    <a:cubicBezTo>
                      <a:pt x="5104" y="16504"/>
                      <a:pt x="5138" y="16496"/>
                      <a:pt x="5171" y="16479"/>
                    </a:cubicBezTo>
                    <a:lnTo>
                      <a:pt x="6539" y="15879"/>
                    </a:lnTo>
                    <a:cubicBezTo>
                      <a:pt x="6972" y="15979"/>
                      <a:pt x="7406" y="16079"/>
                      <a:pt x="7840" y="16112"/>
                    </a:cubicBezTo>
                    <a:lnTo>
                      <a:pt x="8707" y="17013"/>
                    </a:lnTo>
                    <a:cubicBezTo>
                      <a:pt x="8740" y="17046"/>
                      <a:pt x="8807" y="17080"/>
                      <a:pt x="8874" y="17080"/>
                    </a:cubicBezTo>
                    <a:lnTo>
                      <a:pt x="8907" y="17080"/>
                    </a:lnTo>
                    <a:lnTo>
                      <a:pt x="11609" y="16513"/>
                    </a:lnTo>
                    <a:cubicBezTo>
                      <a:pt x="11676" y="16513"/>
                      <a:pt x="11709" y="16446"/>
                      <a:pt x="11742" y="16379"/>
                    </a:cubicBezTo>
                    <a:lnTo>
                      <a:pt x="12209" y="15212"/>
                    </a:lnTo>
                    <a:cubicBezTo>
                      <a:pt x="12576" y="15012"/>
                      <a:pt x="12977" y="14745"/>
                      <a:pt x="13310" y="14478"/>
                    </a:cubicBezTo>
                    <a:lnTo>
                      <a:pt x="14811" y="14511"/>
                    </a:lnTo>
                    <a:cubicBezTo>
                      <a:pt x="14878" y="14511"/>
                      <a:pt x="14945" y="14478"/>
                      <a:pt x="14978" y="14411"/>
                    </a:cubicBezTo>
                    <a:lnTo>
                      <a:pt x="16479" y="12143"/>
                    </a:lnTo>
                    <a:cubicBezTo>
                      <a:pt x="16513" y="12076"/>
                      <a:pt x="16513" y="12009"/>
                      <a:pt x="16479" y="11943"/>
                    </a:cubicBezTo>
                    <a:lnTo>
                      <a:pt x="15879" y="10575"/>
                    </a:lnTo>
                    <a:cubicBezTo>
                      <a:pt x="15979" y="10141"/>
                      <a:pt x="16079" y="9708"/>
                      <a:pt x="16112" y="9274"/>
                    </a:cubicBezTo>
                    <a:lnTo>
                      <a:pt x="17013" y="8407"/>
                    </a:lnTo>
                    <a:cubicBezTo>
                      <a:pt x="17080" y="8340"/>
                      <a:pt x="17080" y="8273"/>
                      <a:pt x="17080" y="8207"/>
                    </a:cubicBezTo>
                    <a:lnTo>
                      <a:pt x="16546" y="5505"/>
                    </a:lnTo>
                    <a:cubicBezTo>
                      <a:pt x="16513" y="5438"/>
                      <a:pt x="16479" y="5405"/>
                      <a:pt x="16412" y="5371"/>
                    </a:cubicBezTo>
                    <a:lnTo>
                      <a:pt x="15245" y="4904"/>
                    </a:lnTo>
                    <a:cubicBezTo>
                      <a:pt x="15011" y="4504"/>
                      <a:pt x="14778" y="4137"/>
                      <a:pt x="14478" y="3804"/>
                    </a:cubicBezTo>
                    <a:lnTo>
                      <a:pt x="14511" y="2302"/>
                    </a:lnTo>
                    <a:cubicBezTo>
                      <a:pt x="14511" y="2236"/>
                      <a:pt x="14478" y="2169"/>
                      <a:pt x="14411" y="2136"/>
                    </a:cubicBezTo>
                    <a:lnTo>
                      <a:pt x="12143" y="601"/>
                    </a:lnTo>
                    <a:lnTo>
                      <a:pt x="11943" y="601"/>
                    </a:lnTo>
                    <a:lnTo>
                      <a:pt x="10575" y="1202"/>
                    </a:lnTo>
                    <a:cubicBezTo>
                      <a:pt x="10141" y="1102"/>
                      <a:pt x="9708" y="1002"/>
                      <a:pt x="9274" y="968"/>
                    </a:cubicBezTo>
                    <a:lnTo>
                      <a:pt x="8407" y="68"/>
                    </a:lnTo>
                    <a:cubicBezTo>
                      <a:pt x="8340" y="34"/>
                      <a:pt x="8273" y="1"/>
                      <a:pt x="8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25;p45">
                <a:extLst>
                  <a:ext uri="{FF2B5EF4-FFF2-40B4-BE49-F238E27FC236}">
                    <a16:creationId xmlns:a16="http://schemas.microsoft.com/office/drawing/2014/main" id="{01D56B4B-EFDC-4A6F-AE31-2757DD750EDE}"/>
                  </a:ext>
                </a:extLst>
              </p:cNvPr>
              <p:cNvSpPr/>
              <p:nvPr/>
            </p:nvSpPr>
            <p:spPr>
              <a:xfrm>
                <a:off x="5166352" y="2159053"/>
                <a:ext cx="986075" cy="1160777"/>
              </a:xfrm>
              <a:custGeom>
                <a:avLst/>
                <a:gdLst/>
                <a:ahLst/>
                <a:cxnLst/>
                <a:rect l="l" t="t" r="r" b="b"/>
                <a:pathLst>
                  <a:path w="47068" h="55407" extrusionOk="0">
                    <a:moveTo>
                      <a:pt x="30122" y="15845"/>
                    </a:moveTo>
                    <a:lnTo>
                      <a:pt x="27887" y="32457"/>
                    </a:lnTo>
                    <a:lnTo>
                      <a:pt x="13943" y="30589"/>
                    </a:lnTo>
                    <a:lnTo>
                      <a:pt x="30122" y="15845"/>
                    </a:lnTo>
                    <a:close/>
                    <a:moveTo>
                      <a:pt x="32223" y="0"/>
                    </a:moveTo>
                    <a:lnTo>
                      <a:pt x="1601" y="28220"/>
                    </a:lnTo>
                    <a:lnTo>
                      <a:pt x="0" y="40262"/>
                    </a:lnTo>
                    <a:lnTo>
                      <a:pt x="26386" y="43831"/>
                    </a:lnTo>
                    <a:lnTo>
                      <a:pt x="25051" y="53705"/>
                    </a:lnTo>
                    <a:lnTo>
                      <a:pt x="37694" y="55406"/>
                    </a:lnTo>
                    <a:lnTo>
                      <a:pt x="38995" y="45533"/>
                    </a:lnTo>
                    <a:lnTo>
                      <a:pt x="45533" y="46433"/>
                    </a:lnTo>
                    <a:lnTo>
                      <a:pt x="47067" y="35058"/>
                    </a:lnTo>
                    <a:lnTo>
                      <a:pt x="40529" y="34158"/>
                    </a:lnTo>
                    <a:lnTo>
                      <a:pt x="44832" y="1735"/>
                    </a:lnTo>
                    <a:lnTo>
                      <a:pt x="32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926;p45">
              <a:extLst>
                <a:ext uri="{FF2B5EF4-FFF2-40B4-BE49-F238E27FC236}">
                  <a16:creationId xmlns:a16="http://schemas.microsoft.com/office/drawing/2014/main" id="{C189FC15-6107-4C7D-80F4-1EC36947C5AC}"/>
                </a:ext>
              </a:extLst>
            </p:cNvPr>
            <p:cNvSpPr/>
            <p:nvPr/>
          </p:nvSpPr>
          <p:spPr>
            <a:xfrm>
              <a:off x="4368094" y="3024079"/>
              <a:ext cx="759836" cy="515873"/>
            </a:xfrm>
            <a:custGeom>
              <a:avLst/>
              <a:gdLst/>
              <a:ahLst/>
              <a:cxnLst/>
              <a:rect l="l" t="t" r="r" b="b"/>
              <a:pathLst>
                <a:path w="36269" h="24624" extrusionOk="0">
                  <a:moveTo>
                    <a:pt x="14393" y="0"/>
                  </a:moveTo>
                  <a:cubicBezTo>
                    <a:pt x="1" y="0"/>
                    <a:pt x="908" y="15522"/>
                    <a:pt x="376" y="24257"/>
                  </a:cubicBezTo>
                  <a:lnTo>
                    <a:pt x="30865" y="24624"/>
                  </a:lnTo>
                  <a:cubicBezTo>
                    <a:pt x="30865" y="24624"/>
                    <a:pt x="36269" y="2608"/>
                    <a:pt x="17422" y="206"/>
                  </a:cubicBezTo>
                  <a:cubicBezTo>
                    <a:pt x="16343" y="67"/>
                    <a:pt x="15335" y="0"/>
                    <a:pt x="14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27;p45">
              <a:extLst>
                <a:ext uri="{FF2B5EF4-FFF2-40B4-BE49-F238E27FC236}">
                  <a16:creationId xmlns:a16="http://schemas.microsoft.com/office/drawing/2014/main" id="{6C41383F-D96D-4773-8D4F-82B38514942C}"/>
                </a:ext>
              </a:extLst>
            </p:cNvPr>
            <p:cNvSpPr/>
            <p:nvPr/>
          </p:nvSpPr>
          <p:spPr>
            <a:xfrm>
              <a:off x="4468905" y="3094093"/>
              <a:ext cx="321499" cy="320765"/>
            </a:xfrm>
            <a:custGeom>
              <a:avLst/>
              <a:gdLst/>
              <a:ahLst/>
              <a:cxnLst/>
              <a:rect l="l" t="t" r="r" b="b"/>
              <a:pathLst>
                <a:path w="15346" h="15311" extrusionOk="0">
                  <a:moveTo>
                    <a:pt x="7673" y="0"/>
                  </a:moveTo>
                  <a:cubicBezTo>
                    <a:pt x="3437" y="0"/>
                    <a:pt x="1" y="3436"/>
                    <a:pt x="1" y="7672"/>
                  </a:cubicBezTo>
                  <a:cubicBezTo>
                    <a:pt x="1" y="11875"/>
                    <a:pt x="3437" y="15311"/>
                    <a:pt x="7673" y="15311"/>
                  </a:cubicBezTo>
                  <a:cubicBezTo>
                    <a:pt x="11909" y="15311"/>
                    <a:pt x="15345" y="11875"/>
                    <a:pt x="15345" y="7672"/>
                  </a:cubicBezTo>
                  <a:cubicBezTo>
                    <a:pt x="15345" y="3436"/>
                    <a:pt x="11909" y="0"/>
                    <a:pt x="76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28;p45">
              <a:extLst>
                <a:ext uri="{FF2B5EF4-FFF2-40B4-BE49-F238E27FC236}">
                  <a16:creationId xmlns:a16="http://schemas.microsoft.com/office/drawing/2014/main" id="{6AF737FC-788E-4361-97B3-576F9C6D1C6F}"/>
                </a:ext>
              </a:extLst>
            </p:cNvPr>
            <p:cNvSpPr/>
            <p:nvPr/>
          </p:nvSpPr>
          <p:spPr>
            <a:xfrm>
              <a:off x="4485686" y="3092292"/>
              <a:ext cx="301219" cy="129701"/>
            </a:xfrm>
            <a:custGeom>
              <a:avLst/>
              <a:gdLst/>
              <a:ahLst/>
              <a:cxnLst/>
              <a:rect l="l" t="t" r="r" b="b"/>
              <a:pathLst>
                <a:path w="14378" h="6191" extrusionOk="0">
                  <a:moveTo>
                    <a:pt x="6818" y="1"/>
                  </a:moveTo>
                  <a:cubicBezTo>
                    <a:pt x="3523" y="1"/>
                    <a:pt x="332" y="2415"/>
                    <a:pt x="0" y="4856"/>
                  </a:cubicBezTo>
                  <a:lnTo>
                    <a:pt x="14377" y="6190"/>
                  </a:lnTo>
                  <a:cubicBezTo>
                    <a:pt x="13877" y="3088"/>
                    <a:pt x="10741" y="586"/>
                    <a:pt x="7873" y="86"/>
                  </a:cubicBezTo>
                  <a:cubicBezTo>
                    <a:pt x="7522" y="28"/>
                    <a:pt x="7169" y="1"/>
                    <a:pt x="6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29;p45">
              <a:extLst>
                <a:ext uri="{FF2B5EF4-FFF2-40B4-BE49-F238E27FC236}">
                  <a16:creationId xmlns:a16="http://schemas.microsoft.com/office/drawing/2014/main" id="{6BD1F7BD-3D2F-4241-AD1C-5F83C9282DEA}"/>
                </a:ext>
              </a:extLst>
            </p:cNvPr>
            <p:cNvSpPr/>
            <p:nvPr/>
          </p:nvSpPr>
          <p:spPr>
            <a:xfrm>
              <a:off x="4656198" y="3171608"/>
              <a:ext cx="98549" cy="152453"/>
            </a:xfrm>
            <a:custGeom>
              <a:avLst/>
              <a:gdLst/>
              <a:ahLst/>
              <a:cxnLst/>
              <a:rect l="l" t="t" r="r" b="b"/>
              <a:pathLst>
                <a:path w="4704" h="7277" extrusionOk="0">
                  <a:moveTo>
                    <a:pt x="2426" y="1"/>
                  </a:moveTo>
                  <a:cubicBezTo>
                    <a:pt x="1223" y="1"/>
                    <a:pt x="165" y="1546"/>
                    <a:pt x="67" y="3539"/>
                  </a:cubicBezTo>
                  <a:cubicBezTo>
                    <a:pt x="0" y="5540"/>
                    <a:pt x="901" y="7208"/>
                    <a:pt x="2169" y="7275"/>
                  </a:cubicBezTo>
                  <a:cubicBezTo>
                    <a:pt x="2194" y="7276"/>
                    <a:pt x="2219" y="7277"/>
                    <a:pt x="2245" y="7277"/>
                  </a:cubicBezTo>
                  <a:cubicBezTo>
                    <a:pt x="3448" y="7277"/>
                    <a:pt x="4506" y="5732"/>
                    <a:pt x="4604" y="3772"/>
                  </a:cubicBezTo>
                  <a:cubicBezTo>
                    <a:pt x="4704" y="1771"/>
                    <a:pt x="3770" y="69"/>
                    <a:pt x="2502" y="3"/>
                  </a:cubicBezTo>
                  <a:cubicBezTo>
                    <a:pt x="2477" y="1"/>
                    <a:pt x="2452"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0;p45">
              <a:extLst>
                <a:ext uri="{FF2B5EF4-FFF2-40B4-BE49-F238E27FC236}">
                  <a16:creationId xmlns:a16="http://schemas.microsoft.com/office/drawing/2014/main" id="{9074E2F5-BEFA-4D50-B02A-898F81BF3A80}"/>
                </a:ext>
              </a:extLst>
            </p:cNvPr>
            <p:cNvSpPr/>
            <p:nvPr/>
          </p:nvSpPr>
          <p:spPr>
            <a:xfrm>
              <a:off x="4403227" y="3084980"/>
              <a:ext cx="395557" cy="338971"/>
            </a:xfrm>
            <a:custGeom>
              <a:avLst/>
              <a:gdLst/>
              <a:ahLst/>
              <a:cxnLst/>
              <a:rect l="l" t="t" r="r" b="b"/>
              <a:pathLst>
                <a:path w="18881" h="16180" extrusionOk="0">
                  <a:moveTo>
                    <a:pt x="10808" y="835"/>
                  </a:moveTo>
                  <a:cubicBezTo>
                    <a:pt x="14811" y="835"/>
                    <a:pt x="18046" y="4104"/>
                    <a:pt x="18046" y="8107"/>
                  </a:cubicBezTo>
                  <a:cubicBezTo>
                    <a:pt x="18046" y="12462"/>
                    <a:pt x="14475" y="15351"/>
                    <a:pt x="10750" y="15351"/>
                  </a:cubicBezTo>
                  <a:cubicBezTo>
                    <a:pt x="8968" y="15351"/>
                    <a:pt x="7150" y="14690"/>
                    <a:pt x="5671" y="13211"/>
                  </a:cubicBezTo>
                  <a:cubicBezTo>
                    <a:pt x="1101" y="8641"/>
                    <a:pt x="4337" y="835"/>
                    <a:pt x="10808" y="835"/>
                  </a:cubicBezTo>
                  <a:close/>
                  <a:moveTo>
                    <a:pt x="10735" y="0"/>
                  </a:moveTo>
                  <a:cubicBezTo>
                    <a:pt x="8756" y="0"/>
                    <a:pt x="6740" y="733"/>
                    <a:pt x="5104" y="2370"/>
                  </a:cubicBezTo>
                  <a:cubicBezTo>
                    <a:pt x="0" y="7473"/>
                    <a:pt x="3603" y="16180"/>
                    <a:pt x="10808" y="16180"/>
                  </a:cubicBezTo>
                  <a:cubicBezTo>
                    <a:pt x="15278" y="16180"/>
                    <a:pt x="18880" y="12544"/>
                    <a:pt x="18880" y="8107"/>
                  </a:cubicBezTo>
                  <a:cubicBezTo>
                    <a:pt x="18880" y="3228"/>
                    <a:pt x="14887" y="0"/>
                    <a:pt x="107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1;p45">
              <a:extLst>
                <a:ext uri="{FF2B5EF4-FFF2-40B4-BE49-F238E27FC236}">
                  <a16:creationId xmlns:a16="http://schemas.microsoft.com/office/drawing/2014/main" id="{3A180A39-85F9-46F7-AD94-B4787C31BB6E}"/>
                </a:ext>
              </a:extLst>
            </p:cNvPr>
            <p:cNvSpPr/>
            <p:nvPr/>
          </p:nvSpPr>
          <p:spPr>
            <a:xfrm>
              <a:off x="4964247" y="3277385"/>
              <a:ext cx="39281" cy="250185"/>
            </a:xfrm>
            <a:custGeom>
              <a:avLst/>
              <a:gdLst/>
              <a:ahLst/>
              <a:cxnLst/>
              <a:rect l="l" t="t" r="r" b="b"/>
              <a:pathLst>
                <a:path w="1875" h="11942" extrusionOk="0">
                  <a:moveTo>
                    <a:pt x="246" y="0"/>
                  </a:moveTo>
                  <a:cubicBezTo>
                    <a:pt x="124" y="0"/>
                    <a:pt x="1" y="100"/>
                    <a:pt x="40" y="257"/>
                  </a:cubicBezTo>
                  <a:cubicBezTo>
                    <a:pt x="1408" y="5995"/>
                    <a:pt x="74" y="11632"/>
                    <a:pt x="74" y="11699"/>
                  </a:cubicBezTo>
                  <a:cubicBezTo>
                    <a:pt x="40" y="11799"/>
                    <a:pt x="107" y="11932"/>
                    <a:pt x="240" y="11932"/>
                  </a:cubicBezTo>
                  <a:lnTo>
                    <a:pt x="274" y="11932"/>
                  </a:lnTo>
                  <a:cubicBezTo>
                    <a:pt x="292" y="11938"/>
                    <a:pt x="309" y="11941"/>
                    <a:pt x="327" y="11941"/>
                  </a:cubicBezTo>
                  <a:cubicBezTo>
                    <a:pt x="407" y="11941"/>
                    <a:pt x="480" y="11881"/>
                    <a:pt x="507" y="11799"/>
                  </a:cubicBezTo>
                  <a:cubicBezTo>
                    <a:pt x="507" y="11732"/>
                    <a:pt x="1875" y="5995"/>
                    <a:pt x="441" y="157"/>
                  </a:cubicBezTo>
                  <a:cubicBezTo>
                    <a:pt x="413" y="48"/>
                    <a:pt x="330" y="0"/>
                    <a:pt x="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2;p45">
              <a:extLst>
                <a:ext uri="{FF2B5EF4-FFF2-40B4-BE49-F238E27FC236}">
                  <a16:creationId xmlns:a16="http://schemas.microsoft.com/office/drawing/2014/main" id="{7D931067-D2EE-4FD1-8042-40BF49281D25}"/>
                </a:ext>
              </a:extLst>
            </p:cNvPr>
            <p:cNvSpPr/>
            <p:nvPr/>
          </p:nvSpPr>
          <p:spPr>
            <a:xfrm>
              <a:off x="4898694" y="3140833"/>
              <a:ext cx="51726" cy="76970"/>
            </a:xfrm>
            <a:custGeom>
              <a:avLst/>
              <a:gdLst/>
              <a:ahLst/>
              <a:cxnLst/>
              <a:rect l="l" t="t" r="r" b="b"/>
              <a:pathLst>
                <a:path w="2469" h="3674" extrusionOk="0">
                  <a:moveTo>
                    <a:pt x="224" y="1"/>
                  </a:moveTo>
                  <a:cubicBezTo>
                    <a:pt x="182" y="1"/>
                    <a:pt x="139" y="12"/>
                    <a:pt x="100" y="37"/>
                  </a:cubicBezTo>
                  <a:cubicBezTo>
                    <a:pt x="0" y="137"/>
                    <a:pt x="0" y="237"/>
                    <a:pt x="67" y="338"/>
                  </a:cubicBezTo>
                  <a:cubicBezTo>
                    <a:pt x="868" y="1305"/>
                    <a:pt x="1535" y="2406"/>
                    <a:pt x="2069" y="3540"/>
                  </a:cubicBezTo>
                  <a:cubicBezTo>
                    <a:pt x="2102" y="3607"/>
                    <a:pt x="2169" y="3640"/>
                    <a:pt x="2235" y="3673"/>
                  </a:cubicBezTo>
                  <a:cubicBezTo>
                    <a:pt x="2269" y="3640"/>
                    <a:pt x="2302" y="3640"/>
                    <a:pt x="2335" y="3640"/>
                  </a:cubicBezTo>
                  <a:cubicBezTo>
                    <a:pt x="2435" y="3573"/>
                    <a:pt x="2469" y="3473"/>
                    <a:pt x="2435" y="3373"/>
                  </a:cubicBezTo>
                  <a:cubicBezTo>
                    <a:pt x="1902" y="2172"/>
                    <a:pt x="1201" y="1071"/>
                    <a:pt x="401" y="71"/>
                  </a:cubicBezTo>
                  <a:cubicBezTo>
                    <a:pt x="359" y="29"/>
                    <a:pt x="293" y="1"/>
                    <a:pt x="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3;p45">
              <a:extLst>
                <a:ext uri="{FF2B5EF4-FFF2-40B4-BE49-F238E27FC236}">
                  <a16:creationId xmlns:a16="http://schemas.microsoft.com/office/drawing/2014/main" id="{211263A4-505D-4AFB-B833-9F8639B5F45A}"/>
                </a:ext>
              </a:extLst>
            </p:cNvPr>
            <p:cNvSpPr/>
            <p:nvPr/>
          </p:nvSpPr>
          <p:spPr>
            <a:xfrm>
              <a:off x="3495903" y="4112012"/>
              <a:ext cx="696294" cy="338531"/>
            </a:xfrm>
            <a:custGeom>
              <a:avLst/>
              <a:gdLst/>
              <a:ahLst/>
              <a:cxnLst/>
              <a:rect l="l" t="t" r="r" b="b"/>
              <a:pathLst>
                <a:path w="33236" h="16159" extrusionOk="0">
                  <a:moveTo>
                    <a:pt x="14843" y="0"/>
                  </a:moveTo>
                  <a:cubicBezTo>
                    <a:pt x="14155" y="0"/>
                    <a:pt x="13478" y="336"/>
                    <a:pt x="13088" y="981"/>
                  </a:cubicBezTo>
                  <a:cubicBezTo>
                    <a:pt x="7017" y="10521"/>
                    <a:pt x="4115" y="11989"/>
                    <a:pt x="2914" y="11989"/>
                  </a:cubicBezTo>
                  <a:lnTo>
                    <a:pt x="2880" y="11989"/>
                  </a:lnTo>
                  <a:cubicBezTo>
                    <a:pt x="2858" y="11988"/>
                    <a:pt x="2837" y="11988"/>
                    <a:pt x="2815" y="11988"/>
                  </a:cubicBezTo>
                  <a:cubicBezTo>
                    <a:pt x="110" y="11988"/>
                    <a:pt x="0" y="16092"/>
                    <a:pt x="2747" y="16158"/>
                  </a:cubicBezTo>
                  <a:lnTo>
                    <a:pt x="2914" y="16158"/>
                  </a:lnTo>
                  <a:cubicBezTo>
                    <a:pt x="6450" y="16158"/>
                    <a:pt x="10219" y="12856"/>
                    <a:pt x="15323" y="5217"/>
                  </a:cubicBezTo>
                  <a:cubicBezTo>
                    <a:pt x="19826" y="8886"/>
                    <a:pt x="24663" y="12122"/>
                    <a:pt x="29800" y="14857"/>
                  </a:cubicBezTo>
                  <a:cubicBezTo>
                    <a:pt x="30130" y="15033"/>
                    <a:pt x="30483" y="15116"/>
                    <a:pt x="30829" y="15116"/>
                  </a:cubicBezTo>
                  <a:cubicBezTo>
                    <a:pt x="31599" y="15116"/>
                    <a:pt x="32333" y="14704"/>
                    <a:pt x="32702" y="13990"/>
                  </a:cubicBezTo>
                  <a:cubicBezTo>
                    <a:pt x="33235" y="12923"/>
                    <a:pt x="32768" y="11622"/>
                    <a:pt x="31701" y="11155"/>
                  </a:cubicBezTo>
                  <a:cubicBezTo>
                    <a:pt x="26164" y="8153"/>
                    <a:pt x="20960" y="4617"/>
                    <a:pt x="16223" y="514"/>
                  </a:cubicBezTo>
                  <a:cubicBezTo>
                    <a:pt x="15822" y="168"/>
                    <a:pt x="15330" y="0"/>
                    <a:pt x="14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4;p45">
              <a:extLst>
                <a:ext uri="{FF2B5EF4-FFF2-40B4-BE49-F238E27FC236}">
                  <a16:creationId xmlns:a16="http://schemas.microsoft.com/office/drawing/2014/main" id="{4945A95F-F18C-49A4-BF39-386ECF36AFDC}"/>
                </a:ext>
              </a:extLst>
            </p:cNvPr>
            <p:cNvSpPr/>
            <p:nvPr/>
          </p:nvSpPr>
          <p:spPr>
            <a:xfrm>
              <a:off x="3740034" y="3628654"/>
              <a:ext cx="435634" cy="486438"/>
            </a:xfrm>
            <a:custGeom>
              <a:avLst/>
              <a:gdLst/>
              <a:ahLst/>
              <a:cxnLst/>
              <a:rect l="l" t="t" r="r" b="b"/>
              <a:pathLst>
                <a:path w="20794" h="23219" extrusionOk="0">
                  <a:moveTo>
                    <a:pt x="19144" y="1"/>
                  </a:moveTo>
                  <a:cubicBezTo>
                    <a:pt x="19123" y="1"/>
                    <a:pt x="19102" y="1"/>
                    <a:pt x="19081" y="2"/>
                  </a:cubicBezTo>
                  <a:cubicBezTo>
                    <a:pt x="18547" y="2"/>
                    <a:pt x="6371" y="469"/>
                    <a:pt x="667" y="4372"/>
                  </a:cubicBezTo>
                  <a:cubicBezTo>
                    <a:pt x="167" y="4706"/>
                    <a:pt x="0" y="5339"/>
                    <a:pt x="234" y="5907"/>
                  </a:cubicBezTo>
                  <a:cubicBezTo>
                    <a:pt x="2869" y="11944"/>
                    <a:pt x="3236" y="19716"/>
                    <a:pt x="2936" y="21785"/>
                  </a:cubicBezTo>
                  <a:cubicBezTo>
                    <a:pt x="2836" y="22485"/>
                    <a:pt x="3303" y="23119"/>
                    <a:pt x="3970" y="23219"/>
                  </a:cubicBezTo>
                  <a:lnTo>
                    <a:pt x="4170" y="23219"/>
                  </a:lnTo>
                  <a:cubicBezTo>
                    <a:pt x="4770" y="23219"/>
                    <a:pt x="5304" y="22752"/>
                    <a:pt x="5404" y="22151"/>
                  </a:cubicBezTo>
                  <a:cubicBezTo>
                    <a:pt x="5804" y="19450"/>
                    <a:pt x="5271" y="11944"/>
                    <a:pt x="2936" y="5907"/>
                  </a:cubicBezTo>
                  <a:cubicBezTo>
                    <a:pt x="8406" y="2904"/>
                    <a:pt x="19047" y="2504"/>
                    <a:pt x="19147" y="2504"/>
                  </a:cubicBezTo>
                  <a:cubicBezTo>
                    <a:pt x="20793" y="2438"/>
                    <a:pt x="20717" y="1"/>
                    <a:pt x="19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5;p45">
              <a:extLst>
                <a:ext uri="{FF2B5EF4-FFF2-40B4-BE49-F238E27FC236}">
                  <a16:creationId xmlns:a16="http://schemas.microsoft.com/office/drawing/2014/main" id="{A497D132-C997-49B0-92E3-BA00D8AAC7D6}"/>
                </a:ext>
              </a:extLst>
            </p:cNvPr>
            <p:cNvSpPr/>
            <p:nvPr/>
          </p:nvSpPr>
          <p:spPr>
            <a:xfrm>
              <a:off x="3664195" y="4051634"/>
              <a:ext cx="226805" cy="161713"/>
            </a:xfrm>
            <a:custGeom>
              <a:avLst/>
              <a:gdLst/>
              <a:ahLst/>
              <a:cxnLst/>
              <a:rect l="l" t="t" r="r" b="b"/>
              <a:pathLst>
                <a:path w="10826" h="7719" extrusionOk="0">
                  <a:moveTo>
                    <a:pt x="7113" y="1"/>
                  </a:moveTo>
                  <a:cubicBezTo>
                    <a:pt x="5769" y="1"/>
                    <a:pt x="4233" y="487"/>
                    <a:pt x="3120" y="1361"/>
                  </a:cubicBezTo>
                  <a:cubicBezTo>
                    <a:pt x="1919" y="2228"/>
                    <a:pt x="351" y="4964"/>
                    <a:pt x="184" y="5931"/>
                  </a:cubicBezTo>
                  <a:cubicBezTo>
                    <a:pt x="0" y="6853"/>
                    <a:pt x="693" y="7718"/>
                    <a:pt x="1612" y="7718"/>
                  </a:cubicBezTo>
                  <a:cubicBezTo>
                    <a:pt x="1691" y="7718"/>
                    <a:pt x="1771" y="7712"/>
                    <a:pt x="1852" y="7699"/>
                  </a:cubicBezTo>
                  <a:cubicBezTo>
                    <a:pt x="3112" y="7582"/>
                    <a:pt x="4783" y="5973"/>
                    <a:pt x="5172" y="5582"/>
                  </a:cubicBezTo>
                  <a:lnTo>
                    <a:pt x="5172" y="5582"/>
                  </a:lnTo>
                  <a:cubicBezTo>
                    <a:pt x="4504" y="6298"/>
                    <a:pt x="4802" y="6886"/>
                    <a:pt x="5660" y="6886"/>
                  </a:cubicBezTo>
                  <a:cubicBezTo>
                    <a:pt x="6270" y="6886"/>
                    <a:pt x="7161" y="6589"/>
                    <a:pt x="8190" y="5831"/>
                  </a:cubicBezTo>
                  <a:cubicBezTo>
                    <a:pt x="9558" y="4797"/>
                    <a:pt x="10825" y="3596"/>
                    <a:pt x="9891" y="1394"/>
                  </a:cubicBezTo>
                  <a:cubicBezTo>
                    <a:pt x="9486" y="437"/>
                    <a:pt x="8386" y="1"/>
                    <a:pt x="7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p45">
              <a:extLst>
                <a:ext uri="{FF2B5EF4-FFF2-40B4-BE49-F238E27FC236}">
                  <a16:creationId xmlns:a16="http://schemas.microsoft.com/office/drawing/2014/main" id="{F9CC4ADF-A713-4085-B65F-87E273560D7E}"/>
                </a:ext>
              </a:extLst>
            </p:cNvPr>
            <p:cNvSpPr/>
            <p:nvPr/>
          </p:nvSpPr>
          <p:spPr>
            <a:xfrm>
              <a:off x="4011881" y="3438616"/>
              <a:ext cx="1215289" cy="1032186"/>
            </a:xfrm>
            <a:custGeom>
              <a:avLst/>
              <a:gdLst/>
              <a:ahLst/>
              <a:cxnLst/>
              <a:rect l="l" t="t" r="r" b="b"/>
              <a:pathLst>
                <a:path w="58009" h="49269" extrusionOk="0">
                  <a:moveTo>
                    <a:pt x="0" y="0"/>
                  </a:moveTo>
                  <a:lnTo>
                    <a:pt x="2035" y="47634"/>
                  </a:lnTo>
                  <a:lnTo>
                    <a:pt x="51137" y="49269"/>
                  </a:lnTo>
                  <a:lnTo>
                    <a:pt x="58008" y="1301"/>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7;p45">
              <a:extLst>
                <a:ext uri="{FF2B5EF4-FFF2-40B4-BE49-F238E27FC236}">
                  <a16:creationId xmlns:a16="http://schemas.microsoft.com/office/drawing/2014/main" id="{632DEC59-2C4F-4BFA-B567-D0EFEED5903A}"/>
                </a:ext>
              </a:extLst>
            </p:cNvPr>
            <p:cNvSpPr/>
            <p:nvPr/>
          </p:nvSpPr>
          <p:spPr>
            <a:xfrm>
              <a:off x="5083180" y="3465872"/>
              <a:ext cx="364111" cy="1004930"/>
            </a:xfrm>
            <a:custGeom>
              <a:avLst/>
              <a:gdLst/>
              <a:ahLst/>
              <a:cxnLst/>
              <a:rect l="l" t="t" r="r" b="b"/>
              <a:pathLst>
                <a:path w="17380" h="47968" extrusionOk="0">
                  <a:moveTo>
                    <a:pt x="6872" y="0"/>
                  </a:moveTo>
                  <a:lnTo>
                    <a:pt x="1" y="47968"/>
                  </a:lnTo>
                  <a:lnTo>
                    <a:pt x="13210" y="45966"/>
                  </a:lnTo>
                  <a:lnTo>
                    <a:pt x="17380" y="1668"/>
                  </a:lnTo>
                  <a:lnTo>
                    <a:pt x="6872"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8;p45">
              <a:extLst>
                <a:ext uri="{FF2B5EF4-FFF2-40B4-BE49-F238E27FC236}">
                  <a16:creationId xmlns:a16="http://schemas.microsoft.com/office/drawing/2014/main" id="{4E48C020-1B91-4A21-BFFD-5C5D447ACA3C}"/>
                </a:ext>
              </a:extLst>
            </p:cNvPr>
            <p:cNvSpPr/>
            <p:nvPr/>
          </p:nvSpPr>
          <p:spPr>
            <a:xfrm>
              <a:off x="5083180" y="3465872"/>
              <a:ext cx="364111" cy="1004930"/>
            </a:xfrm>
            <a:custGeom>
              <a:avLst/>
              <a:gdLst/>
              <a:ahLst/>
              <a:cxnLst/>
              <a:rect l="l" t="t" r="r" b="b"/>
              <a:pathLst>
                <a:path w="17380" h="47968" extrusionOk="0">
                  <a:moveTo>
                    <a:pt x="6872" y="0"/>
                  </a:moveTo>
                  <a:lnTo>
                    <a:pt x="1" y="47968"/>
                  </a:lnTo>
                  <a:lnTo>
                    <a:pt x="13210" y="45966"/>
                  </a:lnTo>
                  <a:lnTo>
                    <a:pt x="17380" y="1668"/>
                  </a:lnTo>
                  <a:lnTo>
                    <a:pt x="68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9;p45">
              <a:extLst>
                <a:ext uri="{FF2B5EF4-FFF2-40B4-BE49-F238E27FC236}">
                  <a16:creationId xmlns:a16="http://schemas.microsoft.com/office/drawing/2014/main" id="{A982071E-9736-4936-A1C1-B5FD3A1A9CA0}"/>
                </a:ext>
              </a:extLst>
            </p:cNvPr>
            <p:cNvSpPr/>
            <p:nvPr/>
          </p:nvSpPr>
          <p:spPr>
            <a:xfrm>
              <a:off x="4114641" y="3539909"/>
              <a:ext cx="993721" cy="828908"/>
            </a:xfrm>
            <a:custGeom>
              <a:avLst/>
              <a:gdLst/>
              <a:ahLst/>
              <a:cxnLst/>
              <a:rect l="l" t="t" r="r" b="b"/>
              <a:pathLst>
                <a:path w="47433" h="39566" extrusionOk="0">
                  <a:moveTo>
                    <a:pt x="5217" y="1"/>
                  </a:moveTo>
                  <a:cubicBezTo>
                    <a:pt x="2304" y="1"/>
                    <a:pt x="0" y="2410"/>
                    <a:pt x="99" y="5339"/>
                  </a:cubicBezTo>
                  <a:lnTo>
                    <a:pt x="1333" y="33626"/>
                  </a:lnTo>
                  <a:cubicBezTo>
                    <a:pt x="1433" y="36295"/>
                    <a:pt x="3601" y="38429"/>
                    <a:pt x="6270" y="38529"/>
                  </a:cubicBezTo>
                  <a:lnTo>
                    <a:pt x="37726" y="39564"/>
                  </a:lnTo>
                  <a:cubicBezTo>
                    <a:pt x="37770" y="39565"/>
                    <a:pt x="37814" y="39565"/>
                    <a:pt x="37858" y="39565"/>
                  </a:cubicBezTo>
                  <a:cubicBezTo>
                    <a:pt x="40403" y="39565"/>
                    <a:pt x="42569" y="37685"/>
                    <a:pt x="42929" y="35160"/>
                  </a:cubicBezTo>
                  <a:lnTo>
                    <a:pt x="46999" y="6673"/>
                  </a:lnTo>
                  <a:cubicBezTo>
                    <a:pt x="47433" y="3638"/>
                    <a:pt x="45131" y="903"/>
                    <a:pt x="42062" y="836"/>
                  </a:cubicBezTo>
                  <a:lnTo>
                    <a:pt x="5336" y="2"/>
                  </a:lnTo>
                  <a:cubicBezTo>
                    <a:pt x="5296" y="1"/>
                    <a:pt x="5256" y="1"/>
                    <a:pt x="5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0;p45">
              <a:extLst>
                <a:ext uri="{FF2B5EF4-FFF2-40B4-BE49-F238E27FC236}">
                  <a16:creationId xmlns:a16="http://schemas.microsoft.com/office/drawing/2014/main" id="{EC87957B-6AFE-4BAB-8A21-446EE4612047}"/>
                </a:ext>
              </a:extLst>
            </p:cNvPr>
            <p:cNvSpPr/>
            <p:nvPr/>
          </p:nvSpPr>
          <p:spPr>
            <a:xfrm>
              <a:off x="4220815" y="3721630"/>
              <a:ext cx="123731" cy="147488"/>
            </a:xfrm>
            <a:custGeom>
              <a:avLst/>
              <a:gdLst/>
              <a:ahLst/>
              <a:cxnLst/>
              <a:rect l="l" t="t" r="r" b="b"/>
              <a:pathLst>
                <a:path w="5906" h="7040" extrusionOk="0">
                  <a:moveTo>
                    <a:pt x="234" y="1"/>
                  </a:moveTo>
                  <a:lnTo>
                    <a:pt x="1" y="6872"/>
                  </a:lnTo>
                  <a:lnTo>
                    <a:pt x="5772" y="7039"/>
                  </a:lnTo>
                  <a:lnTo>
                    <a:pt x="5838" y="5505"/>
                  </a:lnTo>
                  <a:lnTo>
                    <a:pt x="2169" y="5371"/>
                  </a:lnTo>
                  <a:lnTo>
                    <a:pt x="2203" y="4037"/>
                  </a:lnTo>
                  <a:lnTo>
                    <a:pt x="5505" y="4137"/>
                  </a:lnTo>
                  <a:lnTo>
                    <a:pt x="5572" y="2736"/>
                  </a:lnTo>
                  <a:lnTo>
                    <a:pt x="2269" y="2636"/>
                  </a:lnTo>
                  <a:lnTo>
                    <a:pt x="2303" y="1535"/>
                  </a:lnTo>
                  <a:lnTo>
                    <a:pt x="5872" y="1635"/>
                  </a:lnTo>
                  <a:lnTo>
                    <a:pt x="5905" y="201"/>
                  </a:lnTo>
                  <a:lnTo>
                    <a:pt x="2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41;p45">
              <a:extLst>
                <a:ext uri="{FF2B5EF4-FFF2-40B4-BE49-F238E27FC236}">
                  <a16:creationId xmlns:a16="http://schemas.microsoft.com/office/drawing/2014/main" id="{2B17E387-98E7-4094-80B4-F50943BE8A8A}"/>
                </a:ext>
              </a:extLst>
            </p:cNvPr>
            <p:cNvSpPr/>
            <p:nvPr/>
          </p:nvSpPr>
          <p:spPr>
            <a:xfrm>
              <a:off x="4366879" y="3726532"/>
              <a:ext cx="141182" cy="147467"/>
            </a:xfrm>
            <a:custGeom>
              <a:avLst/>
              <a:gdLst/>
              <a:ahLst/>
              <a:cxnLst/>
              <a:rect l="l" t="t" r="r" b="b"/>
              <a:pathLst>
                <a:path w="6739" h="7039" extrusionOk="0">
                  <a:moveTo>
                    <a:pt x="2269" y="1435"/>
                  </a:moveTo>
                  <a:lnTo>
                    <a:pt x="3203" y="1468"/>
                  </a:lnTo>
                  <a:cubicBezTo>
                    <a:pt x="3503" y="1468"/>
                    <a:pt x="3770" y="1535"/>
                    <a:pt x="4003" y="1668"/>
                  </a:cubicBezTo>
                  <a:cubicBezTo>
                    <a:pt x="4137" y="1802"/>
                    <a:pt x="4204" y="2002"/>
                    <a:pt x="4204" y="2202"/>
                  </a:cubicBezTo>
                  <a:cubicBezTo>
                    <a:pt x="4204" y="2335"/>
                    <a:pt x="4137" y="2469"/>
                    <a:pt x="4037" y="2602"/>
                  </a:cubicBezTo>
                  <a:cubicBezTo>
                    <a:pt x="3970" y="2702"/>
                    <a:pt x="3837" y="2769"/>
                    <a:pt x="3703" y="2802"/>
                  </a:cubicBezTo>
                  <a:cubicBezTo>
                    <a:pt x="3503" y="2836"/>
                    <a:pt x="3336" y="2869"/>
                    <a:pt x="3136" y="2869"/>
                  </a:cubicBezTo>
                  <a:lnTo>
                    <a:pt x="2236" y="2836"/>
                  </a:lnTo>
                  <a:lnTo>
                    <a:pt x="2269" y="1435"/>
                  </a:lnTo>
                  <a:close/>
                  <a:moveTo>
                    <a:pt x="201" y="0"/>
                  </a:moveTo>
                  <a:lnTo>
                    <a:pt x="1" y="6839"/>
                  </a:lnTo>
                  <a:lnTo>
                    <a:pt x="2135" y="6905"/>
                  </a:lnTo>
                  <a:lnTo>
                    <a:pt x="2236" y="4137"/>
                  </a:lnTo>
                  <a:lnTo>
                    <a:pt x="2402" y="4137"/>
                  </a:lnTo>
                  <a:cubicBezTo>
                    <a:pt x="2602" y="4137"/>
                    <a:pt x="2769" y="4203"/>
                    <a:pt x="2936" y="4303"/>
                  </a:cubicBezTo>
                  <a:cubicBezTo>
                    <a:pt x="3069" y="4437"/>
                    <a:pt x="3203" y="4637"/>
                    <a:pt x="3303" y="4837"/>
                  </a:cubicBezTo>
                  <a:lnTo>
                    <a:pt x="4370" y="6972"/>
                  </a:lnTo>
                  <a:lnTo>
                    <a:pt x="6739" y="7039"/>
                  </a:lnTo>
                  <a:lnTo>
                    <a:pt x="5771" y="5037"/>
                  </a:lnTo>
                  <a:cubicBezTo>
                    <a:pt x="5705" y="4870"/>
                    <a:pt x="5605" y="4737"/>
                    <a:pt x="5505" y="4604"/>
                  </a:cubicBezTo>
                  <a:cubicBezTo>
                    <a:pt x="5404" y="4470"/>
                    <a:pt x="5304" y="4337"/>
                    <a:pt x="5171" y="4237"/>
                  </a:cubicBezTo>
                  <a:cubicBezTo>
                    <a:pt x="5004" y="4137"/>
                    <a:pt x="4837" y="4037"/>
                    <a:pt x="4637" y="3970"/>
                  </a:cubicBezTo>
                  <a:cubicBezTo>
                    <a:pt x="4904" y="3936"/>
                    <a:pt x="5138" y="3836"/>
                    <a:pt x="5371" y="3736"/>
                  </a:cubicBezTo>
                  <a:cubicBezTo>
                    <a:pt x="6372" y="3169"/>
                    <a:pt x="6672" y="1902"/>
                    <a:pt x="6072" y="968"/>
                  </a:cubicBezTo>
                  <a:cubicBezTo>
                    <a:pt x="5871" y="667"/>
                    <a:pt x="5571" y="434"/>
                    <a:pt x="5238" y="334"/>
                  </a:cubicBezTo>
                  <a:cubicBezTo>
                    <a:pt x="4737" y="167"/>
                    <a:pt x="4237" y="100"/>
                    <a:pt x="3737" y="100"/>
                  </a:cubicBezTo>
                  <a:lnTo>
                    <a:pt x="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42;p45">
              <a:extLst>
                <a:ext uri="{FF2B5EF4-FFF2-40B4-BE49-F238E27FC236}">
                  <a16:creationId xmlns:a16="http://schemas.microsoft.com/office/drawing/2014/main" id="{74A0D51F-EF14-4859-BE62-8B24510E2648}"/>
                </a:ext>
              </a:extLst>
            </p:cNvPr>
            <p:cNvSpPr/>
            <p:nvPr/>
          </p:nvSpPr>
          <p:spPr>
            <a:xfrm>
              <a:off x="4522726" y="3730722"/>
              <a:ext cx="141873" cy="148179"/>
            </a:xfrm>
            <a:custGeom>
              <a:avLst/>
              <a:gdLst/>
              <a:ahLst/>
              <a:cxnLst/>
              <a:rect l="l" t="t" r="r" b="b"/>
              <a:pathLst>
                <a:path w="6772" h="7073" extrusionOk="0">
                  <a:moveTo>
                    <a:pt x="2302" y="1468"/>
                  </a:moveTo>
                  <a:lnTo>
                    <a:pt x="3236" y="1502"/>
                  </a:lnTo>
                  <a:cubicBezTo>
                    <a:pt x="3280" y="1496"/>
                    <a:pt x="3326" y="1493"/>
                    <a:pt x="3372" y="1493"/>
                  </a:cubicBezTo>
                  <a:cubicBezTo>
                    <a:pt x="3601" y="1493"/>
                    <a:pt x="3842" y="1563"/>
                    <a:pt x="4036" y="1702"/>
                  </a:cubicBezTo>
                  <a:cubicBezTo>
                    <a:pt x="4170" y="1835"/>
                    <a:pt x="4237" y="2035"/>
                    <a:pt x="4203" y="2202"/>
                  </a:cubicBezTo>
                  <a:cubicBezTo>
                    <a:pt x="4203" y="2369"/>
                    <a:pt x="4170" y="2502"/>
                    <a:pt x="4070" y="2602"/>
                  </a:cubicBezTo>
                  <a:cubicBezTo>
                    <a:pt x="3970" y="2702"/>
                    <a:pt x="3870" y="2802"/>
                    <a:pt x="3703" y="2802"/>
                  </a:cubicBezTo>
                  <a:cubicBezTo>
                    <a:pt x="3536" y="2869"/>
                    <a:pt x="3336" y="2869"/>
                    <a:pt x="3169" y="2903"/>
                  </a:cubicBezTo>
                  <a:lnTo>
                    <a:pt x="2269" y="2869"/>
                  </a:lnTo>
                  <a:lnTo>
                    <a:pt x="2302" y="1468"/>
                  </a:lnTo>
                  <a:close/>
                  <a:moveTo>
                    <a:pt x="234" y="0"/>
                  </a:moveTo>
                  <a:lnTo>
                    <a:pt x="0" y="6872"/>
                  </a:lnTo>
                  <a:lnTo>
                    <a:pt x="2135" y="6939"/>
                  </a:lnTo>
                  <a:lnTo>
                    <a:pt x="2235" y="4137"/>
                  </a:lnTo>
                  <a:lnTo>
                    <a:pt x="2435" y="4137"/>
                  </a:lnTo>
                  <a:cubicBezTo>
                    <a:pt x="2602" y="4137"/>
                    <a:pt x="2802" y="4203"/>
                    <a:pt x="2936" y="4304"/>
                  </a:cubicBezTo>
                  <a:cubicBezTo>
                    <a:pt x="3102" y="4470"/>
                    <a:pt x="3203" y="4670"/>
                    <a:pt x="3303" y="4871"/>
                  </a:cubicBezTo>
                  <a:lnTo>
                    <a:pt x="4370" y="6972"/>
                  </a:lnTo>
                  <a:lnTo>
                    <a:pt x="6772" y="7072"/>
                  </a:lnTo>
                  <a:lnTo>
                    <a:pt x="5804" y="5037"/>
                  </a:lnTo>
                  <a:cubicBezTo>
                    <a:pt x="5704" y="4904"/>
                    <a:pt x="5638" y="4771"/>
                    <a:pt x="5504" y="4637"/>
                  </a:cubicBezTo>
                  <a:cubicBezTo>
                    <a:pt x="5437" y="4504"/>
                    <a:pt x="5304" y="4370"/>
                    <a:pt x="5204" y="4270"/>
                  </a:cubicBezTo>
                  <a:cubicBezTo>
                    <a:pt x="5037" y="4137"/>
                    <a:pt x="4837" y="4037"/>
                    <a:pt x="4637" y="4003"/>
                  </a:cubicBezTo>
                  <a:cubicBezTo>
                    <a:pt x="4904" y="3937"/>
                    <a:pt x="5171" y="3870"/>
                    <a:pt x="5404" y="3736"/>
                  </a:cubicBezTo>
                  <a:cubicBezTo>
                    <a:pt x="6005" y="3403"/>
                    <a:pt x="6371" y="2802"/>
                    <a:pt x="6371" y="2102"/>
                  </a:cubicBezTo>
                  <a:cubicBezTo>
                    <a:pt x="6405" y="1735"/>
                    <a:pt x="6305" y="1335"/>
                    <a:pt x="6071" y="1001"/>
                  </a:cubicBezTo>
                  <a:cubicBezTo>
                    <a:pt x="5871" y="701"/>
                    <a:pt x="5604" y="467"/>
                    <a:pt x="5237" y="334"/>
                  </a:cubicBezTo>
                  <a:cubicBezTo>
                    <a:pt x="4770" y="201"/>
                    <a:pt x="4270" y="134"/>
                    <a:pt x="3736" y="134"/>
                  </a:cubicBezTo>
                  <a:lnTo>
                    <a:pt x="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43;p45">
              <a:extLst>
                <a:ext uri="{FF2B5EF4-FFF2-40B4-BE49-F238E27FC236}">
                  <a16:creationId xmlns:a16="http://schemas.microsoft.com/office/drawing/2014/main" id="{40EF3817-E879-4DEB-B8B6-8BA39A4134FA}"/>
                </a:ext>
              </a:extLst>
            </p:cNvPr>
            <p:cNvSpPr/>
            <p:nvPr/>
          </p:nvSpPr>
          <p:spPr>
            <a:xfrm>
              <a:off x="4668957" y="3735142"/>
              <a:ext cx="152893" cy="149478"/>
            </a:xfrm>
            <a:custGeom>
              <a:avLst/>
              <a:gdLst/>
              <a:ahLst/>
              <a:cxnLst/>
              <a:rect l="l" t="t" r="r" b="b"/>
              <a:pathLst>
                <a:path w="7298" h="7135" extrusionOk="0">
                  <a:moveTo>
                    <a:pt x="3660" y="1653"/>
                  </a:moveTo>
                  <a:cubicBezTo>
                    <a:pt x="3694" y="1653"/>
                    <a:pt x="3727" y="1655"/>
                    <a:pt x="3761" y="1657"/>
                  </a:cubicBezTo>
                  <a:cubicBezTo>
                    <a:pt x="4128" y="1657"/>
                    <a:pt x="4495" y="1824"/>
                    <a:pt x="4762" y="2124"/>
                  </a:cubicBezTo>
                  <a:cubicBezTo>
                    <a:pt x="5029" y="2558"/>
                    <a:pt x="5162" y="3058"/>
                    <a:pt x="5096" y="3559"/>
                  </a:cubicBezTo>
                  <a:cubicBezTo>
                    <a:pt x="5162" y="4126"/>
                    <a:pt x="4995" y="4660"/>
                    <a:pt x="4695" y="5127"/>
                  </a:cubicBezTo>
                  <a:cubicBezTo>
                    <a:pt x="4408" y="5398"/>
                    <a:pt x="4037" y="5532"/>
                    <a:pt x="3669" y="5532"/>
                  </a:cubicBezTo>
                  <a:cubicBezTo>
                    <a:pt x="3268" y="5532"/>
                    <a:pt x="2872" y="5373"/>
                    <a:pt x="2594" y="5060"/>
                  </a:cubicBezTo>
                  <a:cubicBezTo>
                    <a:pt x="2294" y="4593"/>
                    <a:pt x="2193" y="4093"/>
                    <a:pt x="2227" y="3559"/>
                  </a:cubicBezTo>
                  <a:cubicBezTo>
                    <a:pt x="2227" y="3025"/>
                    <a:pt x="2394" y="2491"/>
                    <a:pt x="2694" y="2091"/>
                  </a:cubicBezTo>
                  <a:cubicBezTo>
                    <a:pt x="2938" y="1816"/>
                    <a:pt x="3294" y="1653"/>
                    <a:pt x="3660" y="1653"/>
                  </a:cubicBezTo>
                  <a:close/>
                  <a:moveTo>
                    <a:pt x="3407" y="1"/>
                  </a:moveTo>
                  <a:cubicBezTo>
                    <a:pt x="1541" y="1"/>
                    <a:pt x="0" y="1556"/>
                    <a:pt x="125" y="3492"/>
                  </a:cubicBezTo>
                  <a:cubicBezTo>
                    <a:pt x="59" y="4159"/>
                    <a:pt x="192" y="4893"/>
                    <a:pt x="526" y="5494"/>
                  </a:cubicBezTo>
                  <a:cubicBezTo>
                    <a:pt x="792" y="6027"/>
                    <a:pt x="1193" y="6428"/>
                    <a:pt x="1726" y="6728"/>
                  </a:cubicBezTo>
                  <a:cubicBezTo>
                    <a:pt x="2327" y="6995"/>
                    <a:pt x="2961" y="7128"/>
                    <a:pt x="3628" y="7128"/>
                  </a:cubicBezTo>
                  <a:cubicBezTo>
                    <a:pt x="3709" y="7132"/>
                    <a:pt x="3790" y="7134"/>
                    <a:pt x="3871" y="7134"/>
                  </a:cubicBezTo>
                  <a:cubicBezTo>
                    <a:pt x="4456" y="7134"/>
                    <a:pt x="5035" y="7025"/>
                    <a:pt x="5563" y="6761"/>
                  </a:cubicBezTo>
                  <a:cubicBezTo>
                    <a:pt x="6063" y="6494"/>
                    <a:pt x="6463" y="6094"/>
                    <a:pt x="6763" y="5594"/>
                  </a:cubicBezTo>
                  <a:cubicBezTo>
                    <a:pt x="7064" y="4993"/>
                    <a:pt x="7230" y="4326"/>
                    <a:pt x="7230" y="3659"/>
                  </a:cubicBezTo>
                  <a:cubicBezTo>
                    <a:pt x="7297" y="2692"/>
                    <a:pt x="6997" y="1758"/>
                    <a:pt x="6396" y="1057"/>
                  </a:cubicBezTo>
                  <a:cubicBezTo>
                    <a:pt x="5725" y="386"/>
                    <a:pt x="4840" y="21"/>
                    <a:pt x="3916" y="21"/>
                  </a:cubicBezTo>
                  <a:cubicBezTo>
                    <a:pt x="3875" y="21"/>
                    <a:pt x="3835" y="22"/>
                    <a:pt x="3795" y="23"/>
                  </a:cubicBezTo>
                  <a:cubicBezTo>
                    <a:pt x="3664" y="8"/>
                    <a:pt x="3535" y="1"/>
                    <a:pt x="3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44;p45">
              <a:extLst>
                <a:ext uri="{FF2B5EF4-FFF2-40B4-BE49-F238E27FC236}">
                  <a16:creationId xmlns:a16="http://schemas.microsoft.com/office/drawing/2014/main" id="{A6E43905-16B3-42DB-B3C6-606CA0D93CC0}"/>
                </a:ext>
              </a:extLst>
            </p:cNvPr>
            <p:cNvSpPr/>
            <p:nvPr/>
          </p:nvSpPr>
          <p:spPr>
            <a:xfrm>
              <a:off x="4842779" y="3741197"/>
              <a:ext cx="141894" cy="148179"/>
            </a:xfrm>
            <a:custGeom>
              <a:avLst/>
              <a:gdLst/>
              <a:ahLst/>
              <a:cxnLst/>
              <a:rect l="l" t="t" r="r" b="b"/>
              <a:pathLst>
                <a:path w="6773" h="7073" extrusionOk="0">
                  <a:moveTo>
                    <a:pt x="2302" y="1435"/>
                  </a:moveTo>
                  <a:lnTo>
                    <a:pt x="3236" y="1469"/>
                  </a:lnTo>
                  <a:cubicBezTo>
                    <a:pt x="3503" y="1469"/>
                    <a:pt x="3770" y="1535"/>
                    <a:pt x="4004" y="1669"/>
                  </a:cubicBezTo>
                  <a:cubicBezTo>
                    <a:pt x="4170" y="1802"/>
                    <a:pt x="4237" y="2002"/>
                    <a:pt x="4204" y="2202"/>
                  </a:cubicBezTo>
                  <a:cubicBezTo>
                    <a:pt x="4204" y="2336"/>
                    <a:pt x="4170" y="2503"/>
                    <a:pt x="4070" y="2603"/>
                  </a:cubicBezTo>
                  <a:cubicBezTo>
                    <a:pt x="3970" y="2736"/>
                    <a:pt x="3837" y="2803"/>
                    <a:pt x="3703" y="2803"/>
                  </a:cubicBezTo>
                  <a:cubicBezTo>
                    <a:pt x="3537" y="2870"/>
                    <a:pt x="3337" y="2870"/>
                    <a:pt x="3136" y="2903"/>
                  </a:cubicBezTo>
                  <a:lnTo>
                    <a:pt x="2269" y="2870"/>
                  </a:lnTo>
                  <a:lnTo>
                    <a:pt x="2302" y="1435"/>
                  </a:lnTo>
                  <a:close/>
                  <a:moveTo>
                    <a:pt x="201" y="1"/>
                  </a:moveTo>
                  <a:lnTo>
                    <a:pt x="1" y="6872"/>
                  </a:lnTo>
                  <a:lnTo>
                    <a:pt x="2136" y="6939"/>
                  </a:lnTo>
                  <a:lnTo>
                    <a:pt x="2236" y="4137"/>
                  </a:lnTo>
                  <a:lnTo>
                    <a:pt x="2403" y="4137"/>
                  </a:lnTo>
                  <a:cubicBezTo>
                    <a:pt x="2603" y="4137"/>
                    <a:pt x="2769" y="4204"/>
                    <a:pt x="2936" y="4337"/>
                  </a:cubicBezTo>
                  <a:cubicBezTo>
                    <a:pt x="3103" y="4471"/>
                    <a:pt x="3203" y="4671"/>
                    <a:pt x="3303" y="4871"/>
                  </a:cubicBezTo>
                  <a:lnTo>
                    <a:pt x="4371" y="7006"/>
                  </a:lnTo>
                  <a:lnTo>
                    <a:pt x="6772" y="7073"/>
                  </a:lnTo>
                  <a:lnTo>
                    <a:pt x="5805" y="5038"/>
                  </a:lnTo>
                  <a:cubicBezTo>
                    <a:pt x="5705" y="4904"/>
                    <a:pt x="5605" y="4771"/>
                    <a:pt x="5505" y="4637"/>
                  </a:cubicBezTo>
                  <a:cubicBezTo>
                    <a:pt x="5405" y="4504"/>
                    <a:pt x="5305" y="4371"/>
                    <a:pt x="5171" y="4271"/>
                  </a:cubicBezTo>
                  <a:cubicBezTo>
                    <a:pt x="5004" y="4137"/>
                    <a:pt x="4838" y="4070"/>
                    <a:pt x="4637" y="4004"/>
                  </a:cubicBezTo>
                  <a:cubicBezTo>
                    <a:pt x="4904" y="3937"/>
                    <a:pt x="5171" y="3870"/>
                    <a:pt x="5405" y="3737"/>
                  </a:cubicBezTo>
                  <a:cubicBezTo>
                    <a:pt x="6005" y="3437"/>
                    <a:pt x="6372" y="2803"/>
                    <a:pt x="6372" y="2102"/>
                  </a:cubicBezTo>
                  <a:cubicBezTo>
                    <a:pt x="6372" y="1735"/>
                    <a:pt x="6272" y="1335"/>
                    <a:pt x="6072" y="1002"/>
                  </a:cubicBezTo>
                  <a:cubicBezTo>
                    <a:pt x="5872" y="701"/>
                    <a:pt x="5571" y="468"/>
                    <a:pt x="5238" y="334"/>
                  </a:cubicBezTo>
                  <a:cubicBezTo>
                    <a:pt x="4771" y="201"/>
                    <a:pt x="4237" y="134"/>
                    <a:pt x="3737" y="134"/>
                  </a:cubicBezTo>
                  <a:lnTo>
                    <a:pt x="2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45;p45">
              <a:extLst>
                <a:ext uri="{FF2B5EF4-FFF2-40B4-BE49-F238E27FC236}">
                  <a16:creationId xmlns:a16="http://schemas.microsoft.com/office/drawing/2014/main" id="{F7093588-9798-45E3-B6B4-5DA94A21FBE3}"/>
                </a:ext>
              </a:extLst>
            </p:cNvPr>
            <p:cNvSpPr/>
            <p:nvPr/>
          </p:nvSpPr>
          <p:spPr>
            <a:xfrm>
              <a:off x="4213147" y="3989727"/>
              <a:ext cx="715610" cy="140051"/>
            </a:xfrm>
            <a:custGeom>
              <a:avLst/>
              <a:gdLst/>
              <a:ahLst/>
              <a:cxnLst/>
              <a:rect l="l" t="t" r="r" b="b"/>
              <a:pathLst>
                <a:path w="34158" h="6685" extrusionOk="0">
                  <a:moveTo>
                    <a:pt x="4883" y="0"/>
                  </a:moveTo>
                  <a:cubicBezTo>
                    <a:pt x="4751" y="0"/>
                    <a:pt x="4616" y="50"/>
                    <a:pt x="4503" y="146"/>
                  </a:cubicBezTo>
                  <a:lnTo>
                    <a:pt x="234" y="4016"/>
                  </a:lnTo>
                  <a:cubicBezTo>
                    <a:pt x="33" y="4216"/>
                    <a:pt x="0" y="4583"/>
                    <a:pt x="200" y="4816"/>
                  </a:cubicBezTo>
                  <a:cubicBezTo>
                    <a:pt x="309" y="4925"/>
                    <a:pt x="466" y="4984"/>
                    <a:pt x="624" y="4984"/>
                  </a:cubicBezTo>
                  <a:cubicBezTo>
                    <a:pt x="759" y="4984"/>
                    <a:pt x="894" y="4942"/>
                    <a:pt x="1001" y="4850"/>
                  </a:cubicBezTo>
                  <a:lnTo>
                    <a:pt x="4837" y="1314"/>
                  </a:lnTo>
                  <a:lnTo>
                    <a:pt x="8406" y="5217"/>
                  </a:lnTo>
                  <a:cubicBezTo>
                    <a:pt x="8506" y="5317"/>
                    <a:pt x="8640" y="5383"/>
                    <a:pt x="8773" y="5417"/>
                  </a:cubicBezTo>
                  <a:cubicBezTo>
                    <a:pt x="8940" y="5417"/>
                    <a:pt x="9073" y="5350"/>
                    <a:pt x="9207" y="5250"/>
                  </a:cubicBezTo>
                  <a:lnTo>
                    <a:pt x="13043" y="1748"/>
                  </a:lnTo>
                  <a:lnTo>
                    <a:pt x="16612" y="5650"/>
                  </a:lnTo>
                  <a:cubicBezTo>
                    <a:pt x="16716" y="5772"/>
                    <a:pt x="16865" y="5830"/>
                    <a:pt x="17012" y="5830"/>
                  </a:cubicBezTo>
                  <a:cubicBezTo>
                    <a:pt x="17148" y="5830"/>
                    <a:pt x="17283" y="5780"/>
                    <a:pt x="17379" y="5684"/>
                  </a:cubicBezTo>
                  <a:lnTo>
                    <a:pt x="21249" y="2148"/>
                  </a:lnTo>
                  <a:lnTo>
                    <a:pt x="24818" y="6084"/>
                  </a:lnTo>
                  <a:cubicBezTo>
                    <a:pt x="24926" y="6192"/>
                    <a:pt x="25074" y="6252"/>
                    <a:pt x="25223" y="6252"/>
                  </a:cubicBezTo>
                  <a:cubicBezTo>
                    <a:pt x="25350" y="6252"/>
                    <a:pt x="25478" y="6209"/>
                    <a:pt x="25585" y="6117"/>
                  </a:cubicBezTo>
                  <a:lnTo>
                    <a:pt x="29454" y="2581"/>
                  </a:lnTo>
                  <a:lnTo>
                    <a:pt x="33024" y="6484"/>
                  </a:lnTo>
                  <a:cubicBezTo>
                    <a:pt x="33124" y="6618"/>
                    <a:pt x="33257" y="6684"/>
                    <a:pt x="33424" y="6684"/>
                  </a:cubicBezTo>
                  <a:cubicBezTo>
                    <a:pt x="33891" y="6684"/>
                    <a:pt x="34158" y="6117"/>
                    <a:pt x="33858" y="5784"/>
                  </a:cubicBezTo>
                  <a:lnTo>
                    <a:pt x="29855" y="1447"/>
                  </a:lnTo>
                  <a:cubicBezTo>
                    <a:pt x="29751" y="1326"/>
                    <a:pt x="29611" y="1268"/>
                    <a:pt x="29468" y="1268"/>
                  </a:cubicBezTo>
                  <a:cubicBezTo>
                    <a:pt x="29335" y="1268"/>
                    <a:pt x="29200" y="1318"/>
                    <a:pt x="29087" y="1414"/>
                  </a:cubicBezTo>
                  <a:lnTo>
                    <a:pt x="25218" y="4916"/>
                  </a:lnTo>
                  <a:lnTo>
                    <a:pt x="21649" y="1014"/>
                  </a:lnTo>
                  <a:cubicBezTo>
                    <a:pt x="21545" y="892"/>
                    <a:pt x="21405" y="834"/>
                    <a:pt x="21262" y="834"/>
                  </a:cubicBezTo>
                  <a:cubicBezTo>
                    <a:pt x="21129" y="834"/>
                    <a:pt x="20994" y="884"/>
                    <a:pt x="20882" y="980"/>
                  </a:cubicBezTo>
                  <a:lnTo>
                    <a:pt x="17046" y="4516"/>
                  </a:lnTo>
                  <a:lnTo>
                    <a:pt x="13476" y="613"/>
                  </a:lnTo>
                  <a:cubicBezTo>
                    <a:pt x="13376" y="480"/>
                    <a:pt x="13243" y="413"/>
                    <a:pt x="13076" y="413"/>
                  </a:cubicBezTo>
                  <a:cubicBezTo>
                    <a:pt x="12943" y="413"/>
                    <a:pt x="12809" y="447"/>
                    <a:pt x="12676" y="547"/>
                  </a:cubicBezTo>
                  <a:lnTo>
                    <a:pt x="8840" y="4083"/>
                  </a:lnTo>
                  <a:lnTo>
                    <a:pt x="5270" y="180"/>
                  </a:lnTo>
                  <a:cubicBezTo>
                    <a:pt x="5167" y="58"/>
                    <a:pt x="5027" y="0"/>
                    <a:pt x="4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46;p45">
              <a:extLst>
                <a:ext uri="{FF2B5EF4-FFF2-40B4-BE49-F238E27FC236}">
                  <a16:creationId xmlns:a16="http://schemas.microsoft.com/office/drawing/2014/main" id="{121FA212-FC20-4740-8A5D-8D670BC8EC64}"/>
                </a:ext>
              </a:extLst>
            </p:cNvPr>
            <p:cNvSpPr/>
            <p:nvPr/>
          </p:nvSpPr>
          <p:spPr>
            <a:xfrm>
              <a:off x="3427648" y="4199646"/>
              <a:ext cx="103451" cy="292127"/>
            </a:xfrm>
            <a:custGeom>
              <a:avLst/>
              <a:gdLst/>
              <a:ahLst/>
              <a:cxnLst/>
              <a:rect l="l" t="t" r="r" b="b"/>
              <a:pathLst>
                <a:path w="4938" h="13944" extrusionOk="0">
                  <a:moveTo>
                    <a:pt x="1268" y="0"/>
                  </a:moveTo>
                  <a:lnTo>
                    <a:pt x="1" y="1368"/>
                  </a:lnTo>
                  <a:lnTo>
                    <a:pt x="2336" y="12709"/>
                  </a:lnTo>
                  <a:lnTo>
                    <a:pt x="4937" y="13943"/>
                  </a:lnTo>
                  <a:lnTo>
                    <a:pt x="1268"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47;p45">
              <a:extLst>
                <a:ext uri="{FF2B5EF4-FFF2-40B4-BE49-F238E27FC236}">
                  <a16:creationId xmlns:a16="http://schemas.microsoft.com/office/drawing/2014/main" id="{049A96A7-31A5-4533-B433-DDD4A5E4FF44}"/>
                </a:ext>
              </a:extLst>
            </p:cNvPr>
            <p:cNvSpPr/>
            <p:nvPr/>
          </p:nvSpPr>
          <p:spPr>
            <a:xfrm>
              <a:off x="3454213" y="4199646"/>
              <a:ext cx="149562" cy="292127"/>
            </a:xfrm>
            <a:custGeom>
              <a:avLst/>
              <a:gdLst/>
              <a:ahLst/>
              <a:cxnLst/>
              <a:rect l="l" t="t" r="r" b="b"/>
              <a:pathLst>
                <a:path w="7139" h="13944" extrusionOk="0">
                  <a:moveTo>
                    <a:pt x="0" y="0"/>
                  </a:moveTo>
                  <a:lnTo>
                    <a:pt x="3669" y="13943"/>
                  </a:lnTo>
                  <a:lnTo>
                    <a:pt x="7139" y="11942"/>
                  </a:lnTo>
                  <a:lnTo>
                    <a:pt x="4170" y="2602"/>
                  </a:lnTo>
                  <a:lnTo>
                    <a:pt x="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48;p45">
              <a:extLst>
                <a:ext uri="{FF2B5EF4-FFF2-40B4-BE49-F238E27FC236}">
                  <a16:creationId xmlns:a16="http://schemas.microsoft.com/office/drawing/2014/main" id="{60EEC371-9B53-476E-B4E8-EE85A1D0F126}"/>
                </a:ext>
              </a:extLst>
            </p:cNvPr>
            <p:cNvSpPr/>
            <p:nvPr/>
          </p:nvSpPr>
          <p:spPr>
            <a:xfrm>
              <a:off x="3454213" y="4199646"/>
              <a:ext cx="149562" cy="292127"/>
            </a:xfrm>
            <a:custGeom>
              <a:avLst/>
              <a:gdLst/>
              <a:ahLst/>
              <a:cxnLst/>
              <a:rect l="l" t="t" r="r" b="b"/>
              <a:pathLst>
                <a:path w="7139" h="13944" extrusionOk="0">
                  <a:moveTo>
                    <a:pt x="0" y="0"/>
                  </a:moveTo>
                  <a:lnTo>
                    <a:pt x="3669" y="13943"/>
                  </a:lnTo>
                  <a:lnTo>
                    <a:pt x="7139" y="11942"/>
                  </a:lnTo>
                  <a:lnTo>
                    <a:pt x="4170" y="260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49;p45">
              <a:extLst>
                <a:ext uri="{FF2B5EF4-FFF2-40B4-BE49-F238E27FC236}">
                  <a16:creationId xmlns:a16="http://schemas.microsoft.com/office/drawing/2014/main" id="{6AF536F1-D88B-44FD-9B26-542DEFFD3383}"/>
                </a:ext>
              </a:extLst>
            </p:cNvPr>
            <p:cNvSpPr/>
            <p:nvPr/>
          </p:nvSpPr>
          <p:spPr>
            <a:xfrm>
              <a:off x="4657350" y="4307769"/>
              <a:ext cx="560035" cy="227328"/>
            </a:xfrm>
            <a:custGeom>
              <a:avLst/>
              <a:gdLst/>
              <a:ahLst/>
              <a:cxnLst/>
              <a:rect l="l" t="t" r="r" b="b"/>
              <a:pathLst>
                <a:path w="26732" h="10851" extrusionOk="0">
                  <a:moveTo>
                    <a:pt x="23168" y="4909"/>
                  </a:moveTo>
                  <a:cubicBezTo>
                    <a:pt x="23175" y="4921"/>
                    <a:pt x="23183" y="4934"/>
                    <a:pt x="23195" y="4946"/>
                  </a:cubicBezTo>
                  <a:cubicBezTo>
                    <a:pt x="23193" y="4941"/>
                    <a:pt x="23184" y="4928"/>
                    <a:pt x="23168" y="4909"/>
                  </a:cubicBezTo>
                  <a:close/>
                  <a:moveTo>
                    <a:pt x="21016" y="0"/>
                  </a:moveTo>
                  <a:cubicBezTo>
                    <a:pt x="20026" y="0"/>
                    <a:pt x="18889" y="156"/>
                    <a:pt x="17591" y="543"/>
                  </a:cubicBezTo>
                  <a:cubicBezTo>
                    <a:pt x="17291" y="643"/>
                    <a:pt x="16991" y="810"/>
                    <a:pt x="16757" y="1044"/>
                  </a:cubicBezTo>
                  <a:cubicBezTo>
                    <a:pt x="12982" y="4722"/>
                    <a:pt x="6411" y="6685"/>
                    <a:pt x="3120" y="6685"/>
                  </a:cubicBezTo>
                  <a:cubicBezTo>
                    <a:pt x="3038" y="6685"/>
                    <a:pt x="2958" y="6683"/>
                    <a:pt x="2881" y="6681"/>
                  </a:cubicBezTo>
                  <a:cubicBezTo>
                    <a:pt x="2859" y="6680"/>
                    <a:pt x="2837" y="6680"/>
                    <a:pt x="2815" y="6680"/>
                  </a:cubicBezTo>
                  <a:cubicBezTo>
                    <a:pt x="77" y="6680"/>
                    <a:pt x="1" y="10784"/>
                    <a:pt x="2747" y="10851"/>
                  </a:cubicBezTo>
                  <a:lnTo>
                    <a:pt x="3048" y="10851"/>
                  </a:lnTo>
                  <a:cubicBezTo>
                    <a:pt x="6884" y="10851"/>
                    <a:pt x="14389" y="8849"/>
                    <a:pt x="19259" y="4413"/>
                  </a:cubicBezTo>
                  <a:cubicBezTo>
                    <a:pt x="19950" y="4242"/>
                    <a:pt x="20530" y="4176"/>
                    <a:pt x="21015" y="4176"/>
                  </a:cubicBezTo>
                  <a:cubicBezTo>
                    <a:pt x="22443" y="4176"/>
                    <a:pt x="23039" y="4750"/>
                    <a:pt x="23168" y="4909"/>
                  </a:cubicBezTo>
                  <a:lnTo>
                    <a:pt x="23168" y="4909"/>
                  </a:lnTo>
                  <a:cubicBezTo>
                    <a:pt x="23157" y="4888"/>
                    <a:pt x="23150" y="4867"/>
                    <a:pt x="23129" y="4846"/>
                  </a:cubicBezTo>
                  <a:lnTo>
                    <a:pt x="26731" y="2745"/>
                  </a:lnTo>
                  <a:cubicBezTo>
                    <a:pt x="26651" y="2611"/>
                    <a:pt x="25063" y="0"/>
                    <a:pt x="21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50;p45">
              <a:extLst>
                <a:ext uri="{FF2B5EF4-FFF2-40B4-BE49-F238E27FC236}">
                  <a16:creationId xmlns:a16="http://schemas.microsoft.com/office/drawing/2014/main" id="{5105154E-80DC-44A4-9C65-A2F332330902}"/>
                </a:ext>
              </a:extLst>
            </p:cNvPr>
            <p:cNvSpPr/>
            <p:nvPr/>
          </p:nvSpPr>
          <p:spPr>
            <a:xfrm>
              <a:off x="4544388" y="4289794"/>
              <a:ext cx="213858" cy="303314"/>
            </a:xfrm>
            <a:custGeom>
              <a:avLst/>
              <a:gdLst/>
              <a:ahLst/>
              <a:cxnLst/>
              <a:rect l="l" t="t" r="r" b="b"/>
              <a:pathLst>
                <a:path w="10208" h="14478" extrusionOk="0">
                  <a:moveTo>
                    <a:pt x="0" y="0"/>
                  </a:moveTo>
                  <a:lnTo>
                    <a:pt x="601" y="14010"/>
                  </a:lnTo>
                  <a:lnTo>
                    <a:pt x="8173" y="14477"/>
                  </a:lnTo>
                  <a:lnTo>
                    <a:pt x="10208" y="40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51;p45">
              <a:extLst>
                <a:ext uri="{FF2B5EF4-FFF2-40B4-BE49-F238E27FC236}">
                  <a16:creationId xmlns:a16="http://schemas.microsoft.com/office/drawing/2014/main" id="{47E2CF2C-103D-43BF-9830-506C2375A0A0}"/>
                </a:ext>
              </a:extLst>
            </p:cNvPr>
            <p:cNvSpPr/>
            <p:nvPr/>
          </p:nvSpPr>
          <p:spPr>
            <a:xfrm>
              <a:off x="4715591" y="4298174"/>
              <a:ext cx="60818" cy="294934"/>
            </a:xfrm>
            <a:custGeom>
              <a:avLst/>
              <a:gdLst/>
              <a:ahLst/>
              <a:cxnLst/>
              <a:rect l="l" t="t" r="r" b="b"/>
              <a:pathLst>
                <a:path w="2903" h="14078" extrusionOk="0">
                  <a:moveTo>
                    <a:pt x="2036" y="0"/>
                  </a:moveTo>
                  <a:lnTo>
                    <a:pt x="1" y="14077"/>
                  </a:lnTo>
                  <a:lnTo>
                    <a:pt x="1802" y="12309"/>
                  </a:lnTo>
                  <a:lnTo>
                    <a:pt x="2903" y="3603"/>
                  </a:lnTo>
                  <a:lnTo>
                    <a:pt x="2036"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52;p45">
              <a:extLst>
                <a:ext uri="{FF2B5EF4-FFF2-40B4-BE49-F238E27FC236}">
                  <a16:creationId xmlns:a16="http://schemas.microsoft.com/office/drawing/2014/main" id="{8ED195EC-B4A3-4412-B459-FCCC0F6061E0}"/>
                </a:ext>
              </a:extLst>
            </p:cNvPr>
            <p:cNvSpPr/>
            <p:nvPr/>
          </p:nvSpPr>
          <p:spPr>
            <a:xfrm>
              <a:off x="4715591" y="4298174"/>
              <a:ext cx="60818" cy="294934"/>
            </a:xfrm>
            <a:custGeom>
              <a:avLst/>
              <a:gdLst/>
              <a:ahLst/>
              <a:cxnLst/>
              <a:rect l="l" t="t" r="r" b="b"/>
              <a:pathLst>
                <a:path w="2903" h="14078" extrusionOk="0">
                  <a:moveTo>
                    <a:pt x="2036" y="0"/>
                  </a:moveTo>
                  <a:lnTo>
                    <a:pt x="1" y="14077"/>
                  </a:lnTo>
                  <a:lnTo>
                    <a:pt x="1802" y="12309"/>
                  </a:lnTo>
                  <a:lnTo>
                    <a:pt x="2903" y="3603"/>
                  </a:lnTo>
                  <a:lnTo>
                    <a:pt x="20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53;p45">
              <a:extLst>
                <a:ext uri="{FF2B5EF4-FFF2-40B4-BE49-F238E27FC236}">
                  <a16:creationId xmlns:a16="http://schemas.microsoft.com/office/drawing/2014/main" id="{D58F5B88-3950-40A7-BE40-65AD8836516B}"/>
                </a:ext>
              </a:extLst>
            </p:cNvPr>
            <p:cNvSpPr/>
            <p:nvPr/>
          </p:nvSpPr>
          <p:spPr>
            <a:xfrm>
              <a:off x="5312310" y="3697432"/>
              <a:ext cx="361408" cy="784557"/>
            </a:xfrm>
            <a:custGeom>
              <a:avLst/>
              <a:gdLst/>
              <a:ahLst/>
              <a:cxnLst/>
              <a:rect l="l" t="t" r="r" b="b"/>
              <a:pathLst>
                <a:path w="17251" h="37449" extrusionOk="0">
                  <a:moveTo>
                    <a:pt x="1335" y="0"/>
                  </a:moveTo>
                  <a:cubicBezTo>
                    <a:pt x="670" y="0"/>
                    <a:pt x="1" y="472"/>
                    <a:pt x="72" y="1356"/>
                  </a:cubicBezTo>
                  <a:cubicBezTo>
                    <a:pt x="105" y="1923"/>
                    <a:pt x="1172" y="15633"/>
                    <a:pt x="2273" y="22171"/>
                  </a:cubicBezTo>
                  <a:cubicBezTo>
                    <a:pt x="2273" y="22238"/>
                    <a:pt x="2306" y="22338"/>
                    <a:pt x="2340" y="22404"/>
                  </a:cubicBezTo>
                  <a:cubicBezTo>
                    <a:pt x="4575" y="28075"/>
                    <a:pt x="10446" y="33913"/>
                    <a:pt x="14782" y="37215"/>
                  </a:cubicBezTo>
                  <a:cubicBezTo>
                    <a:pt x="14982" y="37382"/>
                    <a:pt x="15249" y="37448"/>
                    <a:pt x="15516" y="37448"/>
                  </a:cubicBezTo>
                  <a:lnTo>
                    <a:pt x="15549" y="37448"/>
                  </a:lnTo>
                  <a:cubicBezTo>
                    <a:pt x="16750" y="37448"/>
                    <a:pt x="17250" y="35947"/>
                    <a:pt x="16283" y="35213"/>
                  </a:cubicBezTo>
                  <a:cubicBezTo>
                    <a:pt x="13047" y="32745"/>
                    <a:pt x="6943" y="27108"/>
                    <a:pt x="4708" y="21604"/>
                  </a:cubicBezTo>
                  <a:cubicBezTo>
                    <a:pt x="3641" y="15132"/>
                    <a:pt x="2573" y="1289"/>
                    <a:pt x="2573" y="1156"/>
                  </a:cubicBezTo>
                  <a:cubicBezTo>
                    <a:pt x="2511" y="372"/>
                    <a:pt x="1924" y="0"/>
                    <a:pt x="1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54;p45">
              <a:extLst>
                <a:ext uri="{FF2B5EF4-FFF2-40B4-BE49-F238E27FC236}">
                  <a16:creationId xmlns:a16="http://schemas.microsoft.com/office/drawing/2014/main" id="{DFCC60F9-7F0C-43F0-9C59-829DFBC0AC9A}"/>
                </a:ext>
              </a:extLst>
            </p:cNvPr>
            <p:cNvSpPr/>
            <p:nvPr/>
          </p:nvSpPr>
          <p:spPr>
            <a:xfrm>
              <a:off x="5667664" y="4420040"/>
              <a:ext cx="126245" cy="75231"/>
            </a:xfrm>
            <a:custGeom>
              <a:avLst/>
              <a:gdLst/>
              <a:ahLst/>
              <a:cxnLst/>
              <a:rect l="l" t="t" r="r" b="b"/>
              <a:pathLst>
                <a:path w="6026" h="3591" extrusionOk="0">
                  <a:moveTo>
                    <a:pt x="1825" y="0"/>
                  </a:moveTo>
                  <a:cubicBezTo>
                    <a:pt x="777" y="0"/>
                    <a:pt x="0" y="1500"/>
                    <a:pt x="1089" y="2289"/>
                  </a:cubicBezTo>
                  <a:cubicBezTo>
                    <a:pt x="2290" y="3157"/>
                    <a:pt x="3391" y="3590"/>
                    <a:pt x="4358" y="3590"/>
                  </a:cubicBezTo>
                  <a:cubicBezTo>
                    <a:pt x="6026" y="3590"/>
                    <a:pt x="6026" y="1088"/>
                    <a:pt x="4358" y="1088"/>
                  </a:cubicBezTo>
                  <a:cubicBezTo>
                    <a:pt x="4158" y="1088"/>
                    <a:pt x="3591" y="1022"/>
                    <a:pt x="2557" y="254"/>
                  </a:cubicBezTo>
                  <a:cubicBezTo>
                    <a:pt x="2311" y="76"/>
                    <a:pt x="2061" y="0"/>
                    <a:pt x="1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55;p45">
              <a:extLst>
                <a:ext uri="{FF2B5EF4-FFF2-40B4-BE49-F238E27FC236}">
                  <a16:creationId xmlns:a16="http://schemas.microsoft.com/office/drawing/2014/main" id="{9FD622C8-5C22-448A-8BC7-6FC4BFCB5700}"/>
                </a:ext>
              </a:extLst>
            </p:cNvPr>
            <p:cNvSpPr/>
            <p:nvPr/>
          </p:nvSpPr>
          <p:spPr>
            <a:xfrm>
              <a:off x="5687671" y="4402568"/>
              <a:ext cx="311003" cy="138710"/>
            </a:xfrm>
            <a:custGeom>
              <a:avLst/>
              <a:gdLst/>
              <a:ahLst/>
              <a:cxnLst/>
              <a:rect l="l" t="t" r="r" b="b"/>
              <a:pathLst>
                <a:path w="14845" h="6621" extrusionOk="0">
                  <a:moveTo>
                    <a:pt x="5858" y="0"/>
                  </a:moveTo>
                  <a:cubicBezTo>
                    <a:pt x="3702" y="0"/>
                    <a:pt x="1321" y="651"/>
                    <a:pt x="501" y="3090"/>
                  </a:cubicBezTo>
                  <a:cubicBezTo>
                    <a:pt x="1" y="4558"/>
                    <a:pt x="2502" y="5492"/>
                    <a:pt x="3737" y="5992"/>
                  </a:cubicBezTo>
                  <a:cubicBezTo>
                    <a:pt x="4901" y="6444"/>
                    <a:pt x="5912" y="6621"/>
                    <a:pt x="6697" y="6621"/>
                  </a:cubicBezTo>
                  <a:cubicBezTo>
                    <a:pt x="8518" y="6621"/>
                    <a:pt x="9122" y="5667"/>
                    <a:pt x="7606" y="4991"/>
                  </a:cubicBezTo>
                  <a:lnTo>
                    <a:pt x="7606" y="4991"/>
                  </a:lnTo>
                  <a:cubicBezTo>
                    <a:pt x="7606" y="4991"/>
                    <a:pt x="9375" y="5284"/>
                    <a:pt x="11076" y="5284"/>
                  </a:cubicBezTo>
                  <a:cubicBezTo>
                    <a:pt x="12008" y="5284"/>
                    <a:pt x="12920" y="5196"/>
                    <a:pt x="13510" y="4925"/>
                  </a:cubicBezTo>
                  <a:cubicBezTo>
                    <a:pt x="14845" y="4291"/>
                    <a:pt x="14845" y="3157"/>
                    <a:pt x="13810" y="2490"/>
                  </a:cubicBezTo>
                  <a:cubicBezTo>
                    <a:pt x="12376" y="1622"/>
                    <a:pt x="10808" y="955"/>
                    <a:pt x="9207" y="488"/>
                  </a:cubicBezTo>
                  <a:cubicBezTo>
                    <a:pt x="8474" y="257"/>
                    <a:pt x="7210" y="0"/>
                    <a:pt x="5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56;p45">
              <a:extLst>
                <a:ext uri="{FF2B5EF4-FFF2-40B4-BE49-F238E27FC236}">
                  <a16:creationId xmlns:a16="http://schemas.microsoft.com/office/drawing/2014/main" id="{B9975886-8923-4128-A647-1F29E7385F47}"/>
                </a:ext>
              </a:extLst>
            </p:cNvPr>
            <p:cNvSpPr/>
            <p:nvPr/>
          </p:nvSpPr>
          <p:spPr>
            <a:xfrm>
              <a:off x="5252309" y="3620357"/>
              <a:ext cx="176818" cy="257077"/>
            </a:xfrm>
            <a:custGeom>
              <a:avLst/>
              <a:gdLst/>
              <a:ahLst/>
              <a:cxnLst/>
              <a:rect l="l" t="t" r="r" b="b"/>
              <a:pathLst>
                <a:path w="8440" h="12271" extrusionOk="0">
                  <a:moveTo>
                    <a:pt x="3767" y="1"/>
                  </a:moveTo>
                  <a:cubicBezTo>
                    <a:pt x="1792" y="1"/>
                    <a:pt x="970" y="2342"/>
                    <a:pt x="500" y="5535"/>
                  </a:cubicBezTo>
                  <a:cubicBezTo>
                    <a:pt x="0" y="8904"/>
                    <a:pt x="100" y="11907"/>
                    <a:pt x="2368" y="12240"/>
                  </a:cubicBezTo>
                  <a:cubicBezTo>
                    <a:pt x="2508" y="12260"/>
                    <a:pt x="2650" y="12270"/>
                    <a:pt x="2793" y="12270"/>
                  </a:cubicBezTo>
                  <a:cubicBezTo>
                    <a:pt x="4998" y="12270"/>
                    <a:pt x="7469" y="9900"/>
                    <a:pt x="7939" y="6736"/>
                  </a:cubicBezTo>
                  <a:cubicBezTo>
                    <a:pt x="8439" y="3367"/>
                    <a:pt x="6471" y="365"/>
                    <a:pt x="4170" y="31"/>
                  </a:cubicBezTo>
                  <a:cubicBezTo>
                    <a:pt x="4030" y="11"/>
                    <a:pt x="3896" y="1"/>
                    <a:pt x="37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57;p45">
              <a:extLst>
                <a:ext uri="{FF2B5EF4-FFF2-40B4-BE49-F238E27FC236}">
                  <a16:creationId xmlns:a16="http://schemas.microsoft.com/office/drawing/2014/main" id="{D3D97772-532C-4FF9-9343-AF3E7E6A43E9}"/>
                </a:ext>
              </a:extLst>
            </p:cNvPr>
            <p:cNvSpPr/>
            <p:nvPr/>
          </p:nvSpPr>
          <p:spPr>
            <a:xfrm>
              <a:off x="4406705" y="4491060"/>
              <a:ext cx="48939" cy="82480"/>
            </a:xfrm>
            <a:custGeom>
              <a:avLst/>
              <a:gdLst/>
              <a:ahLst/>
              <a:cxnLst/>
              <a:rect l="l" t="t" r="r" b="b"/>
              <a:pathLst>
                <a:path w="2336" h="3937" extrusionOk="0">
                  <a:moveTo>
                    <a:pt x="1" y="0"/>
                  </a:moveTo>
                  <a:lnTo>
                    <a:pt x="668" y="1968"/>
                  </a:lnTo>
                  <a:lnTo>
                    <a:pt x="1" y="3936"/>
                  </a:lnTo>
                  <a:lnTo>
                    <a:pt x="1202" y="3936"/>
                  </a:lnTo>
                  <a:lnTo>
                    <a:pt x="2336" y="1968"/>
                  </a:lnTo>
                  <a:lnTo>
                    <a:pt x="1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8;p45">
              <a:extLst>
                <a:ext uri="{FF2B5EF4-FFF2-40B4-BE49-F238E27FC236}">
                  <a16:creationId xmlns:a16="http://schemas.microsoft.com/office/drawing/2014/main" id="{7BF31CC3-733A-4448-AADA-77E281F9396F}"/>
                </a:ext>
              </a:extLst>
            </p:cNvPr>
            <p:cNvSpPr/>
            <p:nvPr/>
          </p:nvSpPr>
          <p:spPr>
            <a:xfrm>
              <a:off x="4357095" y="4502939"/>
              <a:ext cx="51034" cy="60106"/>
            </a:xfrm>
            <a:custGeom>
              <a:avLst/>
              <a:gdLst/>
              <a:ahLst/>
              <a:cxnLst/>
              <a:rect l="l" t="t" r="r" b="b"/>
              <a:pathLst>
                <a:path w="2436" h="2869" extrusionOk="0">
                  <a:moveTo>
                    <a:pt x="534" y="0"/>
                  </a:moveTo>
                  <a:lnTo>
                    <a:pt x="1" y="1568"/>
                  </a:lnTo>
                  <a:lnTo>
                    <a:pt x="868" y="2869"/>
                  </a:lnTo>
                  <a:lnTo>
                    <a:pt x="2436" y="2435"/>
                  </a:lnTo>
                  <a:lnTo>
                    <a:pt x="2436" y="2435"/>
                  </a:lnTo>
                  <a:cubicBezTo>
                    <a:pt x="2414" y="2436"/>
                    <a:pt x="2393" y="2437"/>
                    <a:pt x="2372" y="2437"/>
                  </a:cubicBezTo>
                  <a:cubicBezTo>
                    <a:pt x="1033" y="2437"/>
                    <a:pt x="1022" y="397"/>
                    <a:pt x="2342" y="397"/>
                  </a:cubicBezTo>
                  <a:cubicBezTo>
                    <a:pt x="2373" y="397"/>
                    <a:pt x="2404" y="398"/>
                    <a:pt x="2436" y="400"/>
                  </a:cubicBezTo>
                  <a:lnTo>
                    <a:pt x="5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59;p45">
              <a:extLst>
                <a:ext uri="{FF2B5EF4-FFF2-40B4-BE49-F238E27FC236}">
                  <a16:creationId xmlns:a16="http://schemas.microsoft.com/office/drawing/2014/main" id="{50669FBD-5979-49EA-BA5D-11DA61869673}"/>
                </a:ext>
              </a:extLst>
            </p:cNvPr>
            <p:cNvSpPr/>
            <p:nvPr/>
          </p:nvSpPr>
          <p:spPr>
            <a:xfrm>
              <a:off x="4340335" y="4491060"/>
              <a:ext cx="95050" cy="82480"/>
            </a:xfrm>
            <a:custGeom>
              <a:avLst/>
              <a:gdLst/>
              <a:ahLst/>
              <a:cxnLst/>
              <a:rect l="l" t="t" r="r" b="b"/>
              <a:pathLst>
                <a:path w="4537" h="3937" extrusionOk="0">
                  <a:moveTo>
                    <a:pt x="2255" y="942"/>
                  </a:moveTo>
                  <a:cubicBezTo>
                    <a:pt x="2791" y="942"/>
                    <a:pt x="3302" y="1354"/>
                    <a:pt x="3302" y="1968"/>
                  </a:cubicBezTo>
                  <a:cubicBezTo>
                    <a:pt x="3302" y="2535"/>
                    <a:pt x="2835" y="3002"/>
                    <a:pt x="2268" y="3002"/>
                  </a:cubicBezTo>
                  <a:cubicBezTo>
                    <a:pt x="1368" y="3002"/>
                    <a:pt x="901" y="1901"/>
                    <a:pt x="1534" y="1234"/>
                  </a:cubicBezTo>
                  <a:cubicBezTo>
                    <a:pt x="1747" y="1032"/>
                    <a:pt x="2004" y="942"/>
                    <a:pt x="2255" y="942"/>
                  </a:cubicBezTo>
                  <a:close/>
                  <a:moveTo>
                    <a:pt x="1134" y="0"/>
                  </a:moveTo>
                  <a:lnTo>
                    <a:pt x="0" y="1968"/>
                  </a:lnTo>
                  <a:lnTo>
                    <a:pt x="1134" y="3936"/>
                  </a:lnTo>
                  <a:lnTo>
                    <a:pt x="3402" y="3936"/>
                  </a:lnTo>
                  <a:lnTo>
                    <a:pt x="4537" y="1968"/>
                  </a:lnTo>
                  <a:lnTo>
                    <a:pt x="34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60;p45">
              <a:extLst>
                <a:ext uri="{FF2B5EF4-FFF2-40B4-BE49-F238E27FC236}">
                  <a16:creationId xmlns:a16="http://schemas.microsoft.com/office/drawing/2014/main" id="{908AD3FE-0B9D-4EC4-962C-5F2E8C5C7E94}"/>
                </a:ext>
              </a:extLst>
            </p:cNvPr>
            <p:cNvSpPr/>
            <p:nvPr/>
          </p:nvSpPr>
          <p:spPr>
            <a:xfrm>
              <a:off x="6065735" y="4427456"/>
              <a:ext cx="36369" cy="60818"/>
            </a:xfrm>
            <a:custGeom>
              <a:avLst/>
              <a:gdLst/>
              <a:ahLst/>
              <a:cxnLst/>
              <a:rect l="l" t="t" r="r" b="b"/>
              <a:pathLst>
                <a:path w="1736" h="2903" extrusionOk="0">
                  <a:moveTo>
                    <a:pt x="835" y="1"/>
                  </a:moveTo>
                  <a:lnTo>
                    <a:pt x="1" y="1468"/>
                  </a:lnTo>
                  <a:lnTo>
                    <a:pt x="835" y="2903"/>
                  </a:lnTo>
                  <a:lnTo>
                    <a:pt x="1735" y="2903"/>
                  </a:lnTo>
                  <a:lnTo>
                    <a:pt x="1202" y="1468"/>
                  </a:lnTo>
                  <a:lnTo>
                    <a:pt x="1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61;p45">
              <a:extLst>
                <a:ext uri="{FF2B5EF4-FFF2-40B4-BE49-F238E27FC236}">
                  <a16:creationId xmlns:a16="http://schemas.microsoft.com/office/drawing/2014/main" id="{ADE5F02E-AF45-4310-82EB-50BB555D3704}"/>
                </a:ext>
              </a:extLst>
            </p:cNvPr>
            <p:cNvSpPr/>
            <p:nvPr/>
          </p:nvSpPr>
          <p:spPr>
            <a:xfrm>
              <a:off x="6100680" y="4436548"/>
              <a:ext cx="37752" cy="44037"/>
            </a:xfrm>
            <a:custGeom>
              <a:avLst/>
              <a:gdLst/>
              <a:ahLst/>
              <a:cxnLst/>
              <a:rect l="l" t="t" r="r" b="b"/>
              <a:pathLst>
                <a:path w="1802" h="2102" extrusionOk="0">
                  <a:moveTo>
                    <a:pt x="1435" y="0"/>
                  </a:moveTo>
                  <a:lnTo>
                    <a:pt x="1" y="267"/>
                  </a:lnTo>
                  <a:cubicBezTo>
                    <a:pt x="22" y="266"/>
                    <a:pt x="42" y="265"/>
                    <a:pt x="62" y="265"/>
                  </a:cubicBezTo>
                  <a:cubicBezTo>
                    <a:pt x="1038" y="265"/>
                    <a:pt x="1048" y="1772"/>
                    <a:pt x="91" y="1772"/>
                  </a:cubicBezTo>
                  <a:cubicBezTo>
                    <a:pt x="62" y="1772"/>
                    <a:pt x="32" y="1771"/>
                    <a:pt x="1" y="1768"/>
                  </a:cubicBezTo>
                  <a:lnTo>
                    <a:pt x="1" y="1768"/>
                  </a:lnTo>
                  <a:lnTo>
                    <a:pt x="1168" y="2102"/>
                  </a:lnTo>
                  <a:lnTo>
                    <a:pt x="1802" y="1134"/>
                  </a:lnTo>
                  <a:lnTo>
                    <a:pt x="14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62;p45">
              <a:extLst>
                <a:ext uri="{FF2B5EF4-FFF2-40B4-BE49-F238E27FC236}">
                  <a16:creationId xmlns:a16="http://schemas.microsoft.com/office/drawing/2014/main" id="{4342B716-A3B2-4DD1-9393-35BB9118C453}"/>
                </a:ext>
              </a:extLst>
            </p:cNvPr>
            <p:cNvSpPr/>
            <p:nvPr/>
          </p:nvSpPr>
          <p:spPr>
            <a:xfrm>
              <a:off x="6080421" y="4427456"/>
              <a:ext cx="69910" cy="60818"/>
            </a:xfrm>
            <a:custGeom>
              <a:avLst/>
              <a:gdLst/>
              <a:ahLst/>
              <a:cxnLst/>
              <a:rect l="l" t="t" r="r" b="b"/>
              <a:pathLst>
                <a:path w="3337" h="2903" extrusionOk="0">
                  <a:moveTo>
                    <a:pt x="1670" y="695"/>
                  </a:moveTo>
                  <a:cubicBezTo>
                    <a:pt x="1857" y="695"/>
                    <a:pt x="2048" y="769"/>
                    <a:pt x="2202" y="935"/>
                  </a:cubicBezTo>
                  <a:cubicBezTo>
                    <a:pt x="2702" y="1402"/>
                    <a:pt x="2335" y="2202"/>
                    <a:pt x="1668" y="2202"/>
                  </a:cubicBezTo>
                  <a:cubicBezTo>
                    <a:pt x="1268" y="2202"/>
                    <a:pt x="901" y="1869"/>
                    <a:pt x="934" y="1468"/>
                  </a:cubicBezTo>
                  <a:cubicBezTo>
                    <a:pt x="934" y="999"/>
                    <a:pt x="1293" y="695"/>
                    <a:pt x="1670" y="695"/>
                  </a:cubicBezTo>
                  <a:close/>
                  <a:moveTo>
                    <a:pt x="834" y="1"/>
                  </a:moveTo>
                  <a:lnTo>
                    <a:pt x="0" y="1468"/>
                  </a:lnTo>
                  <a:lnTo>
                    <a:pt x="834" y="2903"/>
                  </a:lnTo>
                  <a:lnTo>
                    <a:pt x="2502" y="2903"/>
                  </a:lnTo>
                  <a:lnTo>
                    <a:pt x="3336" y="1468"/>
                  </a:lnTo>
                  <a:lnTo>
                    <a:pt x="2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63;p45">
              <a:extLst>
                <a:ext uri="{FF2B5EF4-FFF2-40B4-BE49-F238E27FC236}">
                  <a16:creationId xmlns:a16="http://schemas.microsoft.com/office/drawing/2014/main" id="{5E10A4DD-A58A-40B8-AC15-32CEF6FA39A4}"/>
                </a:ext>
              </a:extLst>
            </p:cNvPr>
            <p:cNvSpPr/>
            <p:nvPr/>
          </p:nvSpPr>
          <p:spPr>
            <a:xfrm>
              <a:off x="5410230" y="4491752"/>
              <a:ext cx="76907" cy="37061"/>
            </a:xfrm>
            <a:custGeom>
              <a:avLst/>
              <a:gdLst/>
              <a:ahLst/>
              <a:cxnLst/>
              <a:rect l="l" t="t" r="r" b="b"/>
              <a:pathLst>
                <a:path w="3671" h="1769" extrusionOk="0">
                  <a:moveTo>
                    <a:pt x="901" y="0"/>
                  </a:moveTo>
                  <a:cubicBezTo>
                    <a:pt x="401" y="0"/>
                    <a:pt x="1" y="401"/>
                    <a:pt x="1" y="901"/>
                  </a:cubicBezTo>
                  <a:cubicBezTo>
                    <a:pt x="1" y="1368"/>
                    <a:pt x="401" y="1768"/>
                    <a:pt x="901" y="1768"/>
                  </a:cubicBezTo>
                  <a:lnTo>
                    <a:pt x="2769" y="1768"/>
                  </a:lnTo>
                  <a:cubicBezTo>
                    <a:pt x="3270" y="1768"/>
                    <a:pt x="3670" y="1368"/>
                    <a:pt x="3670" y="901"/>
                  </a:cubicBezTo>
                  <a:cubicBezTo>
                    <a:pt x="3670" y="401"/>
                    <a:pt x="3270" y="0"/>
                    <a:pt x="2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64;p45">
              <a:extLst>
                <a:ext uri="{FF2B5EF4-FFF2-40B4-BE49-F238E27FC236}">
                  <a16:creationId xmlns:a16="http://schemas.microsoft.com/office/drawing/2014/main" id="{DF407F35-0764-4CC0-B6AB-56407CB11A27}"/>
                </a:ext>
              </a:extLst>
            </p:cNvPr>
            <p:cNvSpPr/>
            <p:nvPr/>
          </p:nvSpPr>
          <p:spPr>
            <a:xfrm>
              <a:off x="5355027" y="4473504"/>
              <a:ext cx="90357" cy="78060"/>
            </a:xfrm>
            <a:custGeom>
              <a:avLst/>
              <a:gdLst/>
              <a:ahLst/>
              <a:cxnLst/>
              <a:rect l="l" t="t" r="r" b="b"/>
              <a:pathLst>
                <a:path w="4313" h="3726" extrusionOk="0">
                  <a:moveTo>
                    <a:pt x="2116" y="0"/>
                  </a:moveTo>
                  <a:cubicBezTo>
                    <a:pt x="1484" y="0"/>
                    <a:pt x="852" y="315"/>
                    <a:pt x="501" y="972"/>
                  </a:cubicBezTo>
                  <a:cubicBezTo>
                    <a:pt x="1" y="1906"/>
                    <a:pt x="368" y="3040"/>
                    <a:pt x="1335" y="3540"/>
                  </a:cubicBezTo>
                  <a:cubicBezTo>
                    <a:pt x="1602" y="3667"/>
                    <a:pt x="1873" y="3725"/>
                    <a:pt x="2136" y="3725"/>
                  </a:cubicBezTo>
                  <a:cubicBezTo>
                    <a:pt x="3316" y="3725"/>
                    <a:pt x="4313" y="2554"/>
                    <a:pt x="3903" y="1272"/>
                  </a:cubicBezTo>
                  <a:cubicBezTo>
                    <a:pt x="3614" y="440"/>
                    <a:pt x="2864" y="0"/>
                    <a:pt x="2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65;p45">
              <a:extLst>
                <a:ext uri="{FF2B5EF4-FFF2-40B4-BE49-F238E27FC236}">
                  <a16:creationId xmlns:a16="http://schemas.microsoft.com/office/drawing/2014/main" id="{B59E25B6-4275-4F83-9F3B-F7894BF267B8}"/>
                </a:ext>
              </a:extLst>
            </p:cNvPr>
            <p:cNvSpPr/>
            <p:nvPr/>
          </p:nvSpPr>
          <p:spPr>
            <a:xfrm>
              <a:off x="5375998" y="4467994"/>
              <a:ext cx="48227" cy="84575"/>
            </a:xfrm>
            <a:custGeom>
              <a:avLst/>
              <a:gdLst/>
              <a:ahLst/>
              <a:cxnLst/>
              <a:rect l="l" t="t" r="r" b="b"/>
              <a:pathLst>
                <a:path w="2302" h="4037" extrusionOk="0">
                  <a:moveTo>
                    <a:pt x="1802" y="0"/>
                  </a:moveTo>
                  <a:lnTo>
                    <a:pt x="0" y="3803"/>
                  </a:lnTo>
                  <a:lnTo>
                    <a:pt x="501" y="4037"/>
                  </a:lnTo>
                  <a:lnTo>
                    <a:pt x="2302" y="234"/>
                  </a:lnTo>
                  <a:lnTo>
                    <a:pt x="18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86349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Current Project Issues</a:t>
            </a:r>
            <a:endParaRPr dirty="0"/>
          </a:p>
        </p:txBody>
      </p:sp>
      <p:sp>
        <p:nvSpPr>
          <p:cNvPr id="55" name="Google Shape;409;p31">
            <a:extLst>
              <a:ext uri="{FF2B5EF4-FFF2-40B4-BE49-F238E27FC236}">
                <a16:creationId xmlns:a16="http://schemas.microsoft.com/office/drawing/2014/main" id="{3EF07243-6850-4D49-931F-94A55373842F}"/>
              </a:ext>
            </a:extLst>
          </p:cNvPr>
          <p:cNvSpPr txBox="1">
            <a:spLocks/>
          </p:cNvSpPr>
          <p:nvPr/>
        </p:nvSpPr>
        <p:spPr>
          <a:xfrm>
            <a:off x="453292" y="1873771"/>
            <a:ext cx="4308999" cy="11607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lnSpc>
                <a:spcPct val="200000"/>
              </a:lnSpc>
              <a:buClr>
                <a:schemeClr val="lt2"/>
              </a:buClr>
            </a:pPr>
            <a:r>
              <a:rPr lang="en-US" sz="1100" dirty="0"/>
              <a:t>Aerial module not performing properly</a:t>
            </a:r>
          </a:p>
          <a:p>
            <a:pPr>
              <a:lnSpc>
                <a:spcPct val="200000"/>
              </a:lnSpc>
              <a:buClr>
                <a:schemeClr val="lt2"/>
              </a:buClr>
            </a:pPr>
            <a:r>
              <a:rPr lang="en-US" sz="1100" dirty="0"/>
              <a:t>Insufficient thrust margin at the current weight</a:t>
            </a:r>
          </a:p>
          <a:p>
            <a:pPr>
              <a:lnSpc>
                <a:spcPct val="200000"/>
              </a:lnSpc>
              <a:buClr>
                <a:schemeClr val="lt2"/>
              </a:buClr>
            </a:pPr>
            <a:r>
              <a:rPr lang="en-US" sz="1100" dirty="0"/>
              <a:t>PID controller not tuned</a:t>
            </a:r>
          </a:p>
          <a:p>
            <a:pPr>
              <a:lnSpc>
                <a:spcPct val="200000"/>
              </a:lnSpc>
              <a:buClr>
                <a:schemeClr val="lt2"/>
              </a:buClr>
            </a:pPr>
            <a:r>
              <a:rPr lang="en-US" sz="1100" dirty="0"/>
              <a:t>Vehicle not at the proper weight</a:t>
            </a:r>
          </a:p>
        </p:txBody>
      </p:sp>
      <p:pic>
        <p:nvPicPr>
          <p:cNvPr id="3" name="Picture 2" descr="A picture containing chart&#10;&#10;Description automatically generated">
            <a:extLst>
              <a:ext uri="{FF2B5EF4-FFF2-40B4-BE49-F238E27FC236}">
                <a16:creationId xmlns:a16="http://schemas.microsoft.com/office/drawing/2014/main" id="{58C6CF4F-118A-4676-BD22-4CD48292FAE3}"/>
              </a:ext>
            </a:extLst>
          </p:cNvPr>
          <p:cNvPicPr>
            <a:picLocks noChangeAspect="1"/>
          </p:cNvPicPr>
          <p:nvPr/>
        </p:nvPicPr>
        <p:blipFill>
          <a:blip r:embed="rId3"/>
          <a:stretch>
            <a:fillRect/>
          </a:stretch>
        </p:blipFill>
        <p:spPr>
          <a:xfrm>
            <a:off x="4572000" y="1222303"/>
            <a:ext cx="4100202" cy="1676066"/>
          </a:xfrm>
          <a:prstGeom prst="rect">
            <a:avLst/>
          </a:prstGeom>
        </p:spPr>
      </p:pic>
      <p:pic>
        <p:nvPicPr>
          <p:cNvPr id="57" name="Picture 56" descr="Chart, line chart&#10;&#10;Description automatically generated">
            <a:extLst>
              <a:ext uri="{FF2B5EF4-FFF2-40B4-BE49-F238E27FC236}">
                <a16:creationId xmlns:a16="http://schemas.microsoft.com/office/drawing/2014/main" id="{F3762794-9AA5-4DF4-A5BC-22D0B2C58D12}"/>
              </a:ext>
            </a:extLst>
          </p:cNvPr>
          <p:cNvPicPr>
            <a:picLocks noChangeAspect="1"/>
          </p:cNvPicPr>
          <p:nvPr/>
        </p:nvPicPr>
        <p:blipFill>
          <a:blip r:embed="rId4"/>
          <a:stretch>
            <a:fillRect/>
          </a:stretch>
        </p:blipFill>
        <p:spPr>
          <a:xfrm>
            <a:off x="4572000" y="3209886"/>
            <a:ext cx="4100206" cy="1676066"/>
          </a:xfrm>
          <a:prstGeom prst="rect">
            <a:avLst/>
          </a:prstGeom>
        </p:spPr>
      </p:pic>
      <p:sp>
        <p:nvSpPr>
          <p:cNvPr id="2" name="TextBox 1">
            <a:extLst>
              <a:ext uri="{FF2B5EF4-FFF2-40B4-BE49-F238E27FC236}">
                <a16:creationId xmlns:a16="http://schemas.microsoft.com/office/drawing/2014/main" id="{41D1B916-A538-4574-B14A-9430CDAEFA98}"/>
              </a:ext>
            </a:extLst>
          </p:cNvPr>
          <p:cNvSpPr txBox="1"/>
          <p:nvPr/>
        </p:nvSpPr>
        <p:spPr>
          <a:xfrm>
            <a:off x="250092" y="4423508"/>
            <a:ext cx="4058907" cy="369332"/>
          </a:xfrm>
          <a:prstGeom prst="rect">
            <a:avLst/>
          </a:prstGeom>
          <a:noFill/>
        </p:spPr>
        <p:txBody>
          <a:bodyPr wrap="square" rtlCol="0">
            <a:spAutoFit/>
          </a:bodyPr>
          <a:lstStyle/>
          <a:p>
            <a:r>
              <a:rPr lang="en-US" sz="900" dirty="0">
                <a:latin typeface="Poppins" panose="00000500000000000000" pitchFamily="2" charset="0"/>
                <a:cs typeface="Poppins" panose="00000500000000000000" pitchFamily="2" charset="0"/>
              </a:rPr>
              <a:t>SOURCE: </a:t>
            </a:r>
            <a:r>
              <a:rPr lang="en-US" sz="900" b="0" i="0" dirty="0">
                <a:effectLst/>
                <a:latin typeface="Poppins" panose="00000500000000000000" pitchFamily="2" charset="0"/>
                <a:cs typeface="Poppins" panose="00000500000000000000" pitchFamily="2" charset="0"/>
              </a:rPr>
              <a:t>K. </a:t>
            </a:r>
            <a:r>
              <a:rPr lang="en-US" sz="900" b="0" i="0" dirty="0" err="1">
                <a:effectLst/>
                <a:latin typeface="Poppins" panose="00000500000000000000" pitchFamily="2" charset="0"/>
                <a:cs typeface="Poppins" panose="00000500000000000000" pitchFamily="2" charset="0"/>
              </a:rPr>
              <a:t>Mallabadi</a:t>
            </a:r>
            <a:r>
              <a:rPr lang="en-US" sz="900" b="0" i="0" dirty="0">
                <a:effectLst/>
                <a:latin typeface="Poppins" panose="00000500000000000000" pitchFamily="2" charset="0"/>
                <a:cs typeface="Poppins" panose="00000500000000000000" pitchFamily="2" charset="0"/>
              </a:rPr>
              <a:t> and R. Dsouza. Autonomous robotic aerial vehicle: S3 project report. March, 2022</a:t>
            </a:r>
            <a:endParaRPr lang="en-US" sz="9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93898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uiExpand="1" build="p"/>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9"/>
          <p:cNvSpPr/>
          <p:nvPr/>
        </p:nvSpPr>
        <p:spPr>
          <a:xfrm>
            <a:off x="1508700" y="2097632"/>
            <a:ext cx="33207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txBox="1">
            <a:spLocks noGrp="1"/>
          </p:cNvSpPr>
          <p:nvPr>
            <p:ph type="title"/>
          </p:nvPr>
        </p:nvSpPr>
        <p:spPr>
          <a:xfrm>
            <a:off x="1508700" y="1668335"/>
            <a:ext cx="3866100" cy="7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Solutions Proposed</a:t>
            </a:r>
            <a:endParaRPr sz="3200" dirty="0"/>
          </a:p>
        </p:txBody>
      </p:sp>
      <p:grpSp>
        <p:nvGrpSpPr>
          <p:cNvPr id="259" name="Google Shape;259;p29"/>
          <p:cNvGrpSpPr/>
          <p:nvPr/>
        </p:nvGrpSpPr>
        <p:grpSpPr>
          <a:xfrm>
            <a:off x="5500926" y="433888"/>
            <a:ext cx="3204999" cy="3143100"/>
            <a:chOff x="5500926" y="433888"/>
            <a:chExt cx="3204999" cy="3143100"/>
          </a:xfrm>
        </p:grpSpPr>
        <p:sp>
          <p:nvSpPr>
            <p:cNvPr id="260" name="Google Shape;260;p29"/>
            <p:cNvSpPr/>
            <p:nvPr/>
          </p:nvSpPr>
          <p:spPr>
            <a:xfrm>
              <a:off x="5562825" y="433888"/>
              <a:ext cx="3143100" cy="3143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29"/>
            <p:cNvGrpSpPr/>
            <p:nvPr/>
          </p:nvGrpSpPr>
          <p:grpSpPr>
            <a:xfrm>
              <a:off x="5500926" y="539973"/>
              <a:ext cx="2923065" cy="2854728"/>
              <a:chOff x="2215075" y="1064425"/>
              <a:chExt cx="1564475" cy="1527900"/>
            </a:xfrm>
          </p:grpSpPr>
          <p:sp>
            <p:nvSpPr>
              <p:cNvPr id="262" name="Google Shape;262;p29"/>
              <p:cNvSpPr/>
              <p:nvPr/>
            </p:nvSpPr>
            <p:spPr>
              <a:xfrm>
                <a:off x="3027325" y="2502225"/>
                <a:ext cx="151800" cy="55075"/>
              </a:xfrm>
              <a:custGeom>
                <a:avLst/>
                <a:gdLst/>
                <a:ahLst/>
                <a:cxnLst/>
                <a:rect l="l" t="t" r="r" b="b"/>
                <a:pathLst>
                  <a:path w="6072" h="2203" extrusionOk="0">
                    <a:moveTo>
                      <a:pt x="5938" y="1"/>
                    </a:moveTo>
                    <a:lnTo>
                      <a:pt x="1" y="1802"/>
                    </a:lnTo>
                    <a:lnTo>
                      <a:pt x="134" y="2202"/>
                    </a:lnTo>
                    <a:lnTo>
                      <a:pt x="6072" y="401"/>
                    </a:lnTo>
                    <a:lnTo>
                      <a:pt x="5938" y="1"/>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3219125" y="2465550"/>
                <a:ext cx="81750" cy="34200"/>
              </a:xfrm>
              <a:custGeom>
                <a:avLst/>
                <a:gdLst/>
                <a:ahLst/>
                <a:cxnLst/>
                <a:rect l="l" t="t" r="r" b="b"/>
                <a:pathLst>
                  <a:path w="3270" h="1368" extrusionOk="0">
                    <a:moveTo>
                      <a:pt x="3170" y="0"/>
                    </a:moveTo>
                    <a:lnTo>
                      <a:pt x="1" y="967"/>
                    </a:lnTo>
                    <a:lnTo>
                      <a:pt x="101" y="1368"/>
                    </a:lnTo>
                    <a:lnTo>
                      <a:pt x="3270" y="400"/>
                    </a:lnTo>
                    <a:lnTo>
                      <a:pt x="317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2563675" y="1747525"/>
                <a:ext cx="935675" cy="844800"/>
              </a:xfrm>
              <a:custGeom>
                <a:avLst/>
                <a:gdLst/>
                <a:ahLst/>
                <a:cxnLst/>
                <a:rect l="l" t="t" r="r" b="b"/>
                <a:pathLst>
                  <a:path w="37427" h="33792" extrusionOk="0">
                    <a:moveTo>
                      <a:pt x="29922" y="1"/>
                    </a:moveTo>
                    <a:lnTo>
                      <a:pt x="0" y="9107"/>
                    </a:lnTo>
                    <a:lnTo>
                      <a:pt x="7506" y="33791"/>
                    </a:lnTo>
                    <a:lnTo>
                      <a:pt x="37427" y="24652"/>
                    </a:lnTo>
                    <a:lnTo>
                      <a:pt x="299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229150" y="1995200"/>
                <a:ext cx="403650" cy="298575"/>
              </a:xfrm>
              <a:custGeom>
                <a:avLst/>
                <a:gdLst/>
                <a:ahLst/>
                <a:cxnLst/>
                <a:rect l="l" t="t" r="r" b="b"/>
                <a:pathLst>
                  <a:path w="16146" h="11943" extrusionOk="0">
                    <a:moveTo>
                      <a:pt x="13810" y="1"/>
                    </a:moveTo>
                    <a:lnTo>
                      <a:pt x="0" y="4170"/>
                    </a:lnTo>
                    <a:lnTo>
                      <a:pt x="2335" y="11943"/>
                    </a:lnTo>
                    <a:lnTo>
                      <a:pt x="16145" y="7773"/>
                    </a:lnTo>
                    <a:lnTo>
                      <a:pt x="13810"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2672075" y="1993525"/>
                <a:ext cx="169325" cy="169325"/>
              </a:xfrm>
              <a:custGeom>
                <a:avLst/>
                <a:gdLst/>
                <a:ahLst/>
                <a:cxnLst/>
                <a:rect l="l" t="t" r="r" b="b"/>
                <a:pathLst>
                  <a:path w="6773" h="6773" extrusionOk="0">
                    <a:moveTo>
                      <a:pt x="5204" y="1"/>
                    </a:moveTo>
                    <a:lnTo>
                      <a:pt x="1" y="1602"/>
                    </a:lnTo>
                    <a:lnTo>
                      <a:pt x="1602" y="6772"/>
                    </a:lnTo>
                    <a:lnTo>
                      <a:pt x="6772" y="5205"/>
                    </a:lnTo>
                    <a:lnTo>
                      <a:pt x="5204"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2831350" y="1945175"/>
                <a:ext cx="168500" cy="169300"/>
              </a:xfrm>
              <a:custGeom>
                <a:avLst/>
                <a:gdLst/>
                <a:ahLst/>
                <a:cxnLst/>
                <a:rect l="l" t="t" r="r" b="b"/>
                <a:pathLst>
                  <a:path w="6740" h="6772" extrusionOk="0">
                    <a:moveTo>
                      <a:pt x="5171" y="0"/>
                    </a:moveTo>
                    <a:lnTo>
                      <a:pt x="1" y="1601"/>
                    </a:lnTo>
                    <a:lnTo>
                      <a:pt x="1569" y="6772"/>
                    </a:lnTo>
                    <a:lnTo>
                      <a:pt x="6739" y="5204"/>
                    </a:lnTo>
                    <a:lnTo>
                      <a:pt x="5171" y="0"/>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2827200" y="1103350"/>
                <a:ext cx="231025" cy="339150"/>
              </a:xfrm>
              <a:custGeom>
                <a:avLst/>
                <a:gdLst/>
                <a:ahLst/>
                <a:cxnLst/>
                <a:rect l="l" t="t" r="r" b="b"/>
                <a:pathLst>
                  <a:path w="9241" h="13566" extrusionOk="0">
                    <a:moveTo>
                      <a:pt x="4145" y="1"/>
                    </a:moveTo>
                    <a:cubicBezTo>
                      <a:pt x="3944" y="1"/>
                      <a:pt x="3740" y="17"/>
                      <a:pt x="3536" y="49"/>
                    </a:cubicBezTo>
                    <a:cubicBezTo>
                      <a:pt x="1434" y="383"/>
                      <a:pt x="0" y="2384"/>
                      <a:pt x="334" y="4486"/>
                    </a:cubicBezTo>
                    <a:lnTo>
                      <a:pt x="1268" y="10323"/>
                    </a:lnTo>
                    <a:cubicBezTo>
                      <a:pt x="1571" y="12234"/>
                      <a:pt x="3226" y="13566"/>
                      <a:pt x="5129" y="13566"/>
                    </a:cubicBezTo>
                    <a:cubicBezTo>
                      <a:pt x="5318" y="13566"/>
                      <a:pt x="5511" y="13553"/>
                      <a:pt x="5704" y="13525"/>
                    </a:cubicBezTo>
                    <a:cubicBezTo>
                      <a:pt x="7806" y="13159"/>
                      <a:pt x="9240" y="11190"/>
                      <a:pt x="8906" y="9089"/>
                    </a:cubicBezTo>
                    <a:lnTo>
                      <a:pt x="7972" y="3251"/>
                    </a:lnTo>
                    <a:cubicBezTo>
                      <a:pt x="7671" y="1354"/>
                      <a:pt x="6011" y="1"/>
                      <a:pt x="4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2875550" y="1207050"/>
                <a:ext cx="147100" cy="123650"/>
              </a:xfrm>
              <a:custGeom>
                <a:avLst/>
                <a:gdLst/>
                <a:ahLst/>
                <a:cxnLst/>
                <a:rect l="l" t="t" r="r" b="b"/>
                <a:pathLst>
                  <a:path w="5884" h="4946" extrusionOk="0">
                    <a:moveTo>
                      <a:pt x="2699" y="1"/>
                    </a:moveTo>
                    <a:cubicBezTo>
                      <a:pt x="2559" y="1"/>
                      <a:pt x="2416" y="13"/>
                      <a:pt x="2269" y="37"/>
                    </a:cubicBezTo>
                    <a:cubicBezTo>
                      <a:pt x="901" y="238"/>
                      <a:pt x="1" y="1539"/>
                      <a:pt x="201" y="2873"/>
                    </a:cubicBezTo>
                    <a:cubicBezTo>
                      <a:pt x="423" y="4183"/>
                      <a:pt x="1534" y="4946"/>
                      <a:pt x="2666" y="4946"/>
                    </a:cubicBezTo>
                    <a:cubicBezTo>
                      <a:pt x="3407" y="4946"/>
                      <a:pt x="4156" y="4619"/>
                      <a:pt x="4671" y="3907"/>
                    </a:cubicBezTo>
                    <a:cubicBezTo>
                      <a:pt x="5884" y="2258"/>
                      <a:pt x="4632" y="1"/>
                      <a:pt x="26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2898900" y="1229075"/>
                <a:ext cx="95375" cy="80750"/>
              </a:xfrm>
              <a:custGeom>
                <a:avLst/>
                <a:gdLst/>
                <a:ahLst/>
                <a:cxnLst/>
                <a:rect l="l" t="t" r="r" b="b"/>
                <a:pathLst>
                  <a:path w="3815" h="3230" extrusionOk="0">
                    <a:moveTo>
                      <a:pt x="1748" y="1"/>
                    </a:moveTo>
                    <a:cubicBezTo>
                      <a:pt x="1657" y="1"/>
                      <a:pt x="1564" y="8"/>
                      <a:pt x="1469" y="24"/>
                    </a:cubicBezTo>
                    <a:cubicBezTo>
                      <a:pt x="601" y="157"/>
                      <a:pt x="1" y="991"/>
                      <a:pt x="134" y="1858"/>
                    </a:cubicBezTo>
                    <a:cubicBezTo>
                      <a:pt x="276" y="2728"/>
                      <a:pt x="994" y="3230"/>
                      <a:pt x="1731" y="3230"/>
                    </a:cubicBezTo>
                    <a:cubicBezTo>
                      <a:pt x="2209" y="3230"/>
                      <a:pt x="2695" y="3018"/>
                      <a:pt x="3036" y="2559"/>
                    </a:cubicBezTo>
                    <a:cubicBezTo>
                      <a:pt x="3815" y="1469"/>
                      <a:pt x="3023" y="1"/>
                      <a:pt x="1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2940050" y="1241475"/>
                <a:ext cx="27000" cy="24750"/>
              </a:xfrm>
              <a:custGeom>
                <a:avLst/>
                <a:gdLst/>
                <a:ahLst/>
                <a:cxnLst/>
                <a:rect l="l" t="t" r="r" b="b"/>
                <a:pathLst>
                  <a:path w="1080" h="990" extrusionOk="0">
                    <a:moveTo>
                      <a:pt x="548" y="1"/>
                    </a:moveTo>
                    <a:cubicBezTo>
                      <a:pt x="276" y="1"/>
                      <a:pt x="0" y="209"/>
                      <a:pt x="56" y="562"/>
                    </a:cubicBezTo>
                    <a:cubicBezTo>
                      <a:pt x="100" y="857"/>
                      <a:pt x="315" y="989"/>
                      <a:pt x="532" y="989"/>
                    </a:cubicBezTo>
                    <a:cubicBezTo>
                      <a:pt x="804" y="989"/>
                      <a:pt x="1079" y="781"/>
                      <a:pt x="1023" y="428"/>
                    </a:cubicBezTo>
                    <a:cubicBezTo>
                      <a:pt x="979" y="133"/>
                      <a:pt x="764"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2920975" y="1282550"/>
                <a:ext cx="13825" cy="12350"/>
              </a:xfrm>
              <a:custGeom>
                <a:avLst/>
                <a:gdLst/>
                <a:ahLst/>
                <a:cxnLst/>
                <a:rect l="l" t="t" r="r" b="b"/>
                <a:pathLst>
                  <a:path w="553" h="494" extrusionOk="0">
                    <a:moveTo>
                      <a:pt x="281" y="0"/>
                    </a:moveTo>
                    <a:cubicBezTo>
                      <a:pt x="143" y="0"/>
                      <a:pt x="0" y="103"/>
                      <a:pt x="18" y="286"/>
                    </a:cubicBezTo>
                    <a:cubicBezTo>
                      <a:pt x="47" y="402"/>
                      <a:pt x="152" y="493"/>
                      <a:pt x="266" y="493"/>
                    </a:cubicBezTo>
                    <a:cubicBezTo>
                      <a:pt x="284" y="493"/>
                      <a:pt x="301" y="491"/>
                      <a:pt x="319" y="487"/>
                    </a:cubicBezTo>
                    <a:cubicBezTo>
                      <a:pt x="452" y="487"/>
                      <a:pt x="552" y="353"/>
                      <a:pt x="519" y="220"/>
                    </a:cubicBezTo>
                    <a:cubicBezTo>
                      <a:pt x="504" y="69"/>
                      <a:pt x="394" y="0"/>
                      <a:pt x="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205800" y="1195475"/>
                <a:ext cx="270200" cy="64225"/>
              </a:xfrm>
              <a:custGeom>
                <a:avLst/>
                <a:gdLst/>
                <a:ahLst/>
                <a:cxnLst/>
                <a:rect l="l" t="t" r="r" b="b"/>
                <a:pathLst>
                  <a:path w="10808" h="2569" extrusionOk="0">
                    <a:moveTo>
                      <a:pt x="10574" y="0"/>
                    </a:moveTo>
                    <a:lnTo>
                      <a:pt x="0" y="1034"/>
                    </a:lnTo>
                    <a:lnTo>
                      <a:pt x="267" y="2569"/>
                    </a:lnTo>
                    <a:lnTo>
                      <a:pt x="10808" y="1401"/>
                    </a:lnTo>
                    <a:lnTo>
                      <a:pt x="105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420950" y="1134975"/>
                <a:ext cx="105925" cy="154550"/>
              </a:xfrm>
              <a:custGeom>
                <a:avLst/>
                <a:gdLst/>
                <a:ahLst/>
                <a:cxnLst/>
                <a:rect l="l" t="t" r="r" b="b"/>
                <a:pathLst>
                  <a:path w="4237" h="6182" extrusionOk="0">
                    <a:moveTo>
                      <a:pt x="1892" y="1"/>
                    </a:moveTo>
                    <a:cubicBezTo>
                      <a:pt x="1807" y="1"/>
                      <a:pt x="1721" y="6"/>
                      <a:pt x="1635" y="18"/>
                    </a:cubicBezTo>
                    <a:cubicBezTo>
                      <a:pt x="668" y="185"/>
                      <a:pt x="0" y="1086"/>
                      <a:pt x="167" y="2053"/>
                    </a:cubicBezTo>
                    <a:lnTo>
                      <a:pt x="567" y="4722"/>
                    </a:lnTo>
                    <a:cubicBezTo>
                      <a:pt x="717" y="5559"/>
                      <a:pt x="1456" y="6182"/>
                      <a:pt x="2304" y="6182"/>
                    </a:cubicBezTo>
                    <a:cubicBezTo>
                      <a:pt x="2402" y="6182"/>
                      <a:pt x="2502" y="6173"/>
                      <a:pt x="2602" y="6156"/>
                    </a:cubicBezTo>
                    <a:cubicBezTo>
                      <a:pt x="3570" y="6023"/>
                      <a:pt x="4237" y="5122"/>
                      <a:pt x="4070" y="4155"/>
                    </a:cubicBezTo>
                    <a:lnTo>
                      <a:pt x="3670" y="1486"/>
                    </a:lnTo>
                    <a:cubicBezTo>
                      <a:pt x="3518" y="605"/>
                      <a:pt x="2757" y="1"/>
                      <a:pt x="1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3026500" y="1186300"/>
                <a:ext cx="209350" cy="129275"/>
              </a:xfrm>
              <a:custGeom>
                <a:avLst/>
                <a:gdLst/>
                <a:ahLst/>
                <a:cxnLst/>
                <a:rect l="l" t="t" r="r" b="b"/>
                <a:pathLst>
                  <a:path w="8374" h="5171" extrusionOk="0">
                    <a:moveTo>
                      <a:pt x="0" y="0"/>
                    </a:moveTo>
                    <a:lnTo>
                      <a:pt x="834" y="5171"/>
                    </a:lnTo>
                    <a:lnTo>
                      <a:pt x="7606" y="4070"/>
                    </a:lnTo>
                    <a:cubicBezTo>
                      <a:pt x="8073" y="4003"/>
                      <a:pt x="8373" y="3569"/>
                      <a:pt x="8306" y="3136"/>
                    </a:cubicBezTo>
                    <a:lnTo>
                      <a:pt x="8006" y="1134"/>
                    </a:lnTo>
                    <a:cubicBezTo>
                      <a:pt x="7939" y="734"/>
                      <a:pt x="7606" y="467"/>
                      <a:pt x="7206" y="43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3439300" y="1088450"/>
                <a:ext cx="38625" cy="32875"/>
              </a:xfrm>
              <a:custGeom>
                <a:avLst/>
                <a:gdLst/>
                <a:ahLst/>
                <a:cxnLst/>
                <a:rect l="l" t="t" r="r" b="b"/>
                <a:pathLst>
                  <a:path w="1545" h="1315" extrusionOk="0">
                    <a:moveTo>
                      <a:pt x="719" y="1"/>
                    </a:moveTo>
                    <a:cubicBezTo>
                      <a:pt x="681" y="1"/>
                      <a:pt x="641" y="4"/>
                      <a:pt x="601" y="11"/>
                    </a:cubicBezTo>
                    <a:cubicBezTo>
                      <a:pt x="234" y="45"/>
                      <a:pt x="0" y="378"/>
                      <a:pt x="67" y="745"/>
                    </a:cubicBezTo>
                    <a:cubicBezTo>
                      <a:pt x="107" y="1110"/>
                      <a:pt x="406" y="1315"/>
                      <a:pt x="709" y="1315"/>
                    </a:cubicBezTo>
                    <a:cubicBezTo>
                      <a:pt x="906" y="1315"/>
                      <a:pt x="1103" y="1229"/>
                      <a:pt x="1234" y="1045"/>
                    </a:cubicBezTo>
                    <a:cubicBezTo>
                      <a:pt x="1544" y="581"/>
                      <a:pt x="1221" y="1"/>
                      <a:pt x="7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3485150" y="1064425"/>
                <a:ext cx="158475" cy="46100"/>
              </a:xfrm>
              <a:custGeom>
                <a:avLst/>
                <a:gdLst/>
                <a:ahLst/>
                <a:cxnLst/>
                <a:rect l="l" t="t" r="r" b="b"/>
                <a:pathLst>
                  <a:path w="6339" h="1844" extrusionOk="0">
                    <a:moveTo>
                      <a:pt x="5805" y="1"/>
                    </a:moveTo>
                    <a:cubicBezTo>
                      <a:pt x="5783" y="1"/>
                      <a:pt x="5761" y="2"/>
                      <a:pt x="5738" y="5"/>
                    </a:cubicBezTo>
                    <a:lnTo>
                      <a:pt x="468" y="839"/>
                    </a:lnTo>
                    <a:cubicBezTo>
                      <a:pt x="168" y="906"/>
                      <a:pt x="1" y="1139"/>
                      <a:pt x="34" y="1439"/>
                    </a:cubicBezTo>
                    <a:cubicBezTo>
                      <a:pt x="95" y="1683"/>
                      <a:pt x="296" y="1844"/>
                      <a:pt x="534" y="1844"/>
                    </a:cubicBezTo>
                    <a:cubicBezTo>
                      <a:pt x="556" y="1844"/>
                      <a:pt x="579" y="1842"/>
                      <a:pt x="601" y="1840"/>
                    </a:cubicBezTo>
                    <a:lnTo>
                      <a:pt x="5872" y="1006"/>
                    </a:lnTo>
                    <a:cubicBezTo>
                      <a:pt x="6139" y="972"/>
                      <a:pt x="6339" y="705"/>
                      <a:pt x="6305" y="439"/>
                    </a:cubicBezTo>
                    <a:cubicBezTo>
                      <a:pt x="6244" y="164"/>
                      <a:pt x="6043" y="1"/>
                      <a:pt x="5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3270000" y="1099250"/>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872"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2416900" y="1305550"/>
                <a:ext cx="265200" cy="92575"/>
              </a:xfrm>
              <a:custGeom>
                <a:avLst/>
                <a:gdLst/>
                <a:ahLst/>
                <a:cxnLst/>
                <a:rect l="l" t="t" r="r" b="b"/>
                <a:pathLst>
                  <a:path w="10608" h="3703" extrusionOk="0">
                    <a:moveTo>
                      <a:pt x="10374" y="0"/>
                    </a:moveTo>
                    <a:lnTo>
                      <a:pt x="0" y="2302"/>
                    </a:lnTo>
                    <a:lnTo>
                      <a:pt x="234" y="3703"/>
                    </a:lnTo>
                    <a:lnTo>
                      <a:pt x="10608" y="1568"/>
                    </a:lnTo>
                    <a:lnTo>
                      <a:pt x="10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2366025" y="1303225"/>
                <a:ext cx="105100" cy="155375"/>
              </a:xfrm>
              <a:custGeom>
                <a:avLst/>
                <a:gdLst/>
                <a:ahLst/>
                <a:cxnLst/>
                <a:rect l="l" t="t" r="r" b="b"/>
                <a:pathLst>
                  <a:path w="4204" h="6215" extrusionOk="0">
                    <a:moveTo>
                      <a:pt x="1899" y="1"/>
                    </a:moveTo>
                    <a:cubicBezTo>
                      <a:pt x="1801" y="1"/>
                      <a:pt x="1702" y="9"/>
                      <a:pt x="1602" y="27"/>
                    </a:cubicBezTo>
                    <a:cubicBezTo>
                      <a:pt x="634" y="193"/>
                      <a:pt x="1" y="1094"/>
                      <a:pt x="134" y="2061"/>
                    </a:cubicBezTo>
                    <a:lnTo>
                      <a:pt x="568" y="4697"/>
                    </a:lnTo>
                    <a:cubicBezTo>
                      <a:pt x="690" y="5581"/>
                      <a:pt x="1481" y="6215"/>
                      <a:pt x="2355" y="6215"/>
                    </a:cubicBezTo>
                    <a:cubicBezTo>
                      <a:pt x="2437" y="6215"/>
                      <a:pt x="2520" y="6209"/>
                      <a:pt x="2602" y="6198"/>
                    </a:cubicBezTo>
                    <a:cubicBezTo>
                      <a:pt x="3536" y="6031"/>
                      <a:pt x="4204" y="5130"/>
                      <a:pt x="4070" y="4163"/>
                    </a:cubicBezTo>
                    <a:lnTo>
                      <a:pt x="3637" y="1494"/>
                    </a:lnTo>
                    <a:cubicBezTo>
                      <a:pt x="3487" y="627"/>
                      <a:pt x="2748" y="1"/>
                      <a:pt x="18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2653725" y="1216325"/>
                <a:ext cx="202675" cy="157000"/>
              </a:xfrm>
              <a:custGeom>
                <a:avLst/>
                <a:gdLst/>
                <a:ahLst/>
                <a:cxnLst/>
                <a:rect l="l" t="t" r="r" b="b"/>
                <a:pathLst>
                  <a:path w="8107" h="6280" extrusionOk="0">
                    <a:moveTo>
                      <a:pt x="7273" y="0"/>
                    </a:moveTo>
                    <a:lnTo>
                      <a:pt x="568" y="2669"/>
                    </a:lnTo>
                    <a:cubicBezTo>
                      <a:pt x="201" y="2802"/>
                      <a:pt x="1" y="3202"/>
                      <a:pt x="68" y="3569"/>
                    </a:cubicBezTo>
                    <a:lnTo>
                      <a:pt x="368" y="5571"/>
                    </a:lnTo>
                    <a:cubicBezTo>
                      <a:pt x="429" y="5967"/>
                      <a:pt x="796" y="6280"/>
                      <a:pt x="1215" y="6280"/>
                    </a:cubicBezTo>
                    <a:cubicBezTo>
                      <a:pt x="1255" y="6280"/>
                      <a:pt x="1295" y="6277"/>
                      <a:pt x="1335" y="6271"/>
                    </a:cubicBezTo>
                    <a:lnTo>
                      <a:pt x="8107" y="5170"/>
                    </a:lnTo>
                    <a:lnTo>
                      <a:pt x="72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2380200" y="1256250"/>
                <a:ext cx="39425" cy="33175"/>
              </a:xfrm>
              <a:custGeom>
                <a:avLst/>
                <a:gdLst/>
                <a:ahLst/>
                <a:cxnLst/>
                <a:rect l="l" t="t" r="r" b="b"/>
                <a:pathLst>
                  <a:path w="1577" h="1327" extrusionOk="0">
                    <a:moveTo>
                      <a:pt x="837" y="1"/>
                    </a:moveTo>
                    <a:cubicBezTo>
                      <a:pt x="814" y="1"/>
                      <a:pt x="791" y="2"/>
                      <a:pt x="768" y="4"/>
                    </a:cubicBezTo>
                    <a:cubicBezTo>
                      <a:pt x="167" y="104"/>
                      <a:pt x="1" y="838"/>
                      <a:pt x="468" y="1205"/>
                    </a:cubicBezTo>
                    <a:cubicBezTo>
                      <a:pt x="585" y="1289"/>
                      <a:pt x="715" y="1326"/>
                      <a:pt x="843" y="1326"/>
                    </a:cubicBezTo>
                    <a:cubicBezTo>
                      <a:pt x="1222" y="1326"/>
                      <a:pt x="1577" y="996"/>
                      <a:pt x="1502" y="571"/>
                    </a:cubicBezTo>
                    <a:cubicBezTo>
                      <a:pt x="1439" y="228"/>
                      <a:pt x="1172" y="1"/>
                      <a:pt x="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9"/>
              <p:cNvSpPr/>
              <p:nvPr/>
            </p:nvSpPr>
            <p:spPr>
              <a:xfrm>
                <a:off x="2215075" y="1267075"/>
                <a:ext cx="158475" cy="46100"/>
              </a:xfrm>
              <a:custGeom>
                <a:avLst/>
                <a:gdLst/>
                <a:ahLst/>
                <a:cxnLst/>
                <a:rect l="l" t="t" r="r" b="b"/>
                <a:pathLst>
                  <a:path w="6339" h="1844" extrusionOk="0">
                    <a:moveTo>
                      <a:pt x="5773" y="1"/>
                    </a:moveTo>
                    <a:cubicBezTo>
                      <a:pt x="5750" y="1"/>
                      <a:pt x="5728" y="2"/>
                      <a:pt x="5705" y="5"/>
                    </a:cubicBezTo>
                    <a:lnTo>
                      <a:pt x="435" y="839"/>
                    </a:lnTo>
                    <a:cubicBezTo>
                      <a:pt x="168" y="872"/>
                      <a:pt x="1" y="1139"/>
                      <a:pt x="34" y="1406"/>
                    </a:cubicBezTo>
                    <a:cubicBezTo>
                      <a:pt x="65" y="1653"/>
                      <a:pt x="297" y="1843"/>
                      <a:pt x="543" y="1843"/>
                    </a:cubicBezTo>
                    <a:cubicBezTo>
                      <a:pt x="562" y="1843"/>
                      <a:pt x="582" y="1842"/>
                      <a:pt x="601" y="1839"/>
                    </a:cubicBezTo>
                    <a:lnTo>
                      <a:pt x="5872" y="1006"/>
                    </a:lnTo>
                    <a:cubicBezTo>
                      <a:pt x="6139" y="939"/>
                      <a:pt x="6339" y="705"/>
                      <a:pt x="6272" y="405"/>
                    </a:cubicBezTo>
                    <a:cubicBezTo>
                      <a:pt x="6242" y="161"/>
                      <a:pt x="6016" y="1"/>
                      <a:pt x="5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2429400" y="1232675"/>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905"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2963525" y="1466000"/>
                <a:ext cx="597550" cy="188150"/>
              </a:xfrm>
              <a:custGeom>
                <a:avLst/>
                <a:gdLst/>
                <a:ahLst/>
                <a:cxnLst/>
                <a:rect l="l" t="t" r="r" b="b"/>
                <a:pathLst>
                  <a:path w="23902" h="7526" extrusionOk="0">
                    <a:moveTo>
                      <a:pt x="735" y="1"/>
                    </a:moveTo>
                    <a:cubicBezTo>
                      <a:pt x="181" y="1"/>
                      <a:pt x="1" y="839"/>
                      <a:pt x="585" y="1054"/>
                    </a:cubicBezTo>
                    <a:lnTo>
                      <a:pt x="23168" y="7526"/>
                    </a:lnTo>
                    <a:lnTo>
                      <a:pt x="23301" y="7526"/>
                    </a:lnTo>
                    <a:cubicBezTo>
                      <a:pt x="23534" y="7526"/>
                      <a:pt x="23735" y="7359"/>
                      <a:pt x="23801" y="7125"/>
                    </a:cubicBezTo>
                    <a:cubicBezTo>
                      <a:pt x="23901" y="6858"/>
                      <a:pt x="23735" y="6558"/>
                      <a:pt x="23434" y="6458"/>
                    </a:cubicBezTo>
                    <a:lnTo>
                      <a:pt x="885" y="20"/>
                    </a:lnTo>
                    <a:cubicBezTo>
                      <a:pt x="833" y="7"/>
                      <a:pt x="783"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9"/>
              <p:cNvSpPr/>
              <p:nvPr/>
            </p:nvSpPr>
            <p:spPr>
              <a:xfrm>
                <a:off x="2960500" y="1464725"/>
                <a:ext cx="360400" cy="251125"/>
              </a:xfrm>
              <a:custGeom>
                <a:avLst/>
                <a:gdLst/>
                <a:ahLst/>
                <a:cxnLst/>
                <a:rect l="l" t="t" r="r" b="b"/>
                <a:pathLst>
                  <a:path w="14416" h="10045" extrusionOk="0">
                    <a:moveTo>
                      <a:pt x="813" y="1"/>
                    </a:moveTo>
                    <a:cubicBezTo>
                      <a:pt x="331" y="1"/>
                      <a:pt x="0" y="715"/>
                      <a:pt x="539" y="1039"/>
                    </a:cubicBezTo>
                    <a:lnTo>
                      <a:pt x="13381" y="9945"/>
                    </a:lnTo>
                    <a:cubicBezTo>
                      <a:pt x="13448" y="10012"/>
                      <a:pt x="13582" y="10045"/>
                      <a:pt x="13682" y="10045"/>
                    </a:cubicBezTo>
                    <a:cubicBezTo>
                      <a:pt x="14215" y="10045"/>
                      <a:pt x="14416" y="9344"/>
                      <a:pt x="13982" y="9044"/>
                    </a:cubicBezTo>
                    <a:lnTo>
                      <a:pt x="1173" y="138"/>
                    </a:lnTo>
                    <a:cubicBezTo>
                      <a:pt x="1051" y="41"/>
                      <a:pt x="927"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9"/>
              <p:cNvSpPr/>
              <p:nvPr/>
            </p:nvSpPr>
            <p:spPr>
              <a:xfrm>
                <a:off x="2563675" y="1465075"/>
                <a:ext cx="437400" cy="483450"/>
              </a:xfrm>
              <a:custGeom>
                <a:avLst/>
                <a:gdLst/>
                <a:ahLst/>
                <a:cxnLst/>
                <a:rect l="l" t="t" r="r" b="b"/>
                <a:pathLst>
                  <a:path w="17496" h="19338" extrusionOk="0">
                    <a:moveTo>
                      <a:pt x="16707" y="0"/>
                    </a:moveTo>
                    <a:cubicBezTo>
                      <a:pt x="16570" y="0"/>
                      <a:pt x="16429" y="57"/>
                      <a:pt x="16312" y="191"/>
                    </a:cubicBezTo>
                    <a:lnTo>
                      <a:pt x="334" y="18437"/>
                    </a:lnTo>
                    <a:cubicBezTo>
                      <a:pt x="0" y="18804"/>
                      <a:pt x="267" y="19338"/>
                      <a:pt x="734" y="19338"/>
                    </a:cubicBezTo>
                    <a:cubicBezTo>
                      <a:pt x="901" y="19338"/>
                      <a:pt x="1068" y="19271"/>
                      <a:pt x="1168" y="19171"/>
                    </a:cubicBezTo>
                    <a:lnTo>
                      <a:pt x="17146" y="924"/>
                    </a:lnTo>
                    <a:cubicBezTo>
                      <a:pt x="17496" y="500"/>
                      <a:pt x="17116" y="0"/>
                      <a:pt x="16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05286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Tuning the PID controller</a:t>
            </a:r>
            <a:endParaRPr dirty="0"/>
          </a:p>
        </p:txBody>
      </p:sp>
      <p:pic>
        <p:nvPicPr>
          <p:cNvPr id="59" name="Picture 58">
            <a:extLst>
              <a:ext uri="{FF2B5EF4-FFF2-40B4-BE49-F238E27FC236}">
                <a16:creationId xmlns:a16="http://schemas.microsoft.com/office/drawing/2014/main" id="{C7447A77-68DA-402D-ADE3-5083FDC30C9D}"/>
              </a:ext>
            </a:extLst>
          </p:cNvPr>
          <p:cNvPicPr>
            <a:picLocks noChangeAspect="1"/>
          </p:cNvPicPr>
          <p:nvPr/>
        </p:nvPicPr>
        <p:blipFill>
          <a:blip r:embed="rId3"/>
          <a:stretch>
            <a:fillRect/>
          </a:stretch>
        </p:blipFill>
        <p:spPr>
          <a:xfrm>
            <a:off x="263001" y="1434616"/>
            <a:ext cx="4572002" cy="933284"/>
          </a:xfrm>
          <a:prstGeom prst="rect">
            <a:avLst/>
          </a:prstGeom>
        </p:spPr>
      </p:pic>
      <p:pic>
        <p:nvPicPr>
          <p:cNvPr id="61" name="Picture 60" descr="Chart, line chart&#10;&#10;Description automatically generated">
            <a:extLst>
              <a:ext uri="{FF2B5EF4-FFF2-40B4-BE49-F238E27FC236}">
                <a16:creationId xmlns:a16="http://schemas.microsoft.com/office/drawing/2014/main" id="{72223905-BB09-49F3-8C61-FAD2FB03C384}"/>
              </a:ext>
            </a:extLst>
          </p:cNvPr>
          <p:cNvPicPr>
            <a:picLocks noChangeAspect="1"/>
          </p:cNvPicPr>
          <p:nvPr/>
        </p:nvPicPr>
        <p:blipFill>
          <a:blip r:embed="rId4"/>
          <a:stretch>
            <a:fillRect/>
          </a:stretch>
        </p:blipFill>
        <p:spPr>
          <a:xfrm>
            <a:off x="4835003" y="1249690"/>
            <a:ext cx="4206595" cy="1682638"/>
          </a:xfrm>
          <a:prstGeom prst="rect">
            <a:avLst/>
          </a:prstGeom>
        </p:spPr>
      </p:pic>
      <p:pic>
        <p:nvPicPr>
          <p:cNvPr id="63" name="Picture 62" descr="Chart&#10;&#10;Description automatically generated">
            <a:extLst>
              <a:ext uri="{FF2B5EF4-FFF2-40B4-BE49-F238E27FC236}">
                <a16:creationId xmlns:a16="http://schemas.microsoft.com/office/drawing/2014/main" id="{1103AE48-0429-4D68-9457-85FFC9F160B0}"/>
              </a:ext>
            </a:extLst>
          </p:cNvPr>
          <p:cNvPicPr>
            <a:picLocks noChangeAspect="1"/>
          </p:cNvPicPr>
          <p:nvPr/>
        </p:nvPicPr>
        <p:blipFill>
          <a:blip r:embed="rId5"/>
          <a:stretch>
            <a:fillRect/>
          </a:stretch>
        </p:blipFill>
        <p:spPr>
          <a:xfrm>
            <a:off x="4937405" y="3181819"/>
            <a:ext cx="4206595" cy="1880319"/>
          </a:xfrm>
          <a:prstGeom prst="rect">
            <a:avLst/>
          </a:prstGeom>
        </p:spPr>
      </p:pic>
      <p:sp>
        <p:nvSpPr>
          <p:cNvPr id="65" name="Google Shape;409;p31">
            <a:extLst>
              <a:ext uri="{FF2B5EF4-FFF2-40B4-BE49-F238E27FC236}">
                <a16:creationId xmlns:a16="http://schemas.microsoft.com/office/drawing/2014/main" id="{109B72A6-4CDD-4AC0-BC42-F300903F065B}"/>
              </a:ext>
            </a:extLst>
          </p:cNvPr>
          <p:cNvSpPr txBox="1">
            <a:spLocks/>
          </p:cNvSpPr>
          <p:nvPr/>
        </p:nvSpPr>
        <p:spPr>
          <a:xfrm>
            <a:off x="0" y="2888408"/>
            <a:ext cx="4308999" cy="11607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lnSpc>
                <a:spcPct val="200000"/>
              </a:lnSpc>
              <a:buClr>
                <a:schemeClr val="lt2"/>
              </a:buClr>
            </a:pPr>
            <a:r>
              <a:rPr lang="en-US" sz="1100" dirty="0"/>
              <a:t>Vehicle tuned at 1.85kg of weight.</a:t>
            </a:r>
          </a:p>
          <a:p>
            <a:pPr>
              <a:lnSpc>
                <a:spcPct val="200000"/>
              </a:lnSpc>
              <a:buClr>
                <a:schemeClr val="lt2"/>
              </a:buClr>
            </a:pPr>
            <a:r>
              <a:rPr lang="en-US" sz="1100" dirty="0"/>
              <a:t>The vehicle flies but at a high nominal thrust of 80%.</a:t>
            </a:r>
          </a:p>
        </p:txBody>
      </p:sp>
    </p:spTree>
    <p:extLst>
      <p:ext uri="{BB962C8B-B14F-4D97-AF65-F5344CB8AC3E}">
        <p14:creationId xmlns:p14="http://schemas.microsoft.com/office/powerpoint/2010/main" val="372105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1CE69E47-D709-47AB-A5D7-7487F094450B}"/>
              </a:ext>
            </a:extLst>
          </p:cNvPr>
          <p:cNvPicPr>
            <a:picLocks noChangeAspect="1"/>
          </p:cNvPicPr>
          <p:nvPr/>
        </p:nvPicPr>
        <p:blipFill>
          <a:blip r:embed="rId3"/>
          <a:stretch>
            <a:fillRect/>
          </a:stretch>
        </p:blipFill>
        <p:spPr>
          <a:xfrm>
            <a:off x="0" y="0"/>
            <a:ext cx="9143999" cy="5143499"/>
          </a:xfrm>
          <a:prstGeom prst="rect">
            <a:avLst/>
          </a:prstGeom>
        </p:spPr>
      </p:pic>
    </p:spTree>
    <p:extLst>
      <p:ext uri="{BB962C8B-B14F-4D97-AF65-F5344CB8AC3E}">
        <p14:creationId xmlns:p14="http://schemas.microsoft.com/office/powerpoint/2010/main" val="3759788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Propeller Optimization</a:t>
            </a:r>
            <a:endParaRPr dirty="0"/>
          </a:p>
        </p:txBody>
      </p:sp>
      <p:sp>
        <p:nvSpPr>
          <p:cNvPr id="56" name="Google Shape;409;p31">
            <a:extLst>
              <a:ext uri="{FF2B5EF4-FFF2-40B4-BE49-F238E27FC236}">
                <a16:creationId xmlns:a16="http://schemas.microsoft.com/office/drawing/2014/main" id="{43F2ED75-23DF-4BCC-8A8E-0B24C9711A38}"/>
              </a:ext>
            </a:extLst>
          </p:cNvPr>
          <p:cNvSpPr txBox="1">
            <a:spLocks/>
          </p:cNvSpPr>
          <p:nvPr/>
        </p:nvSpPr>
        <p:spPr>
          <a:xfrm>
            <a:off x="1851057" y="4417443"/>
            <a:ext cx="5441883" cy="429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139700" indent="0" algn="ctr">
              <a:lnSpc>
                <a:spcPct val="150000"/>
              </a:lnSpc>
              <a:buClr>
                <a:schemeClr val="lt2"/>
              </a:buClr>
              <a:buNone/>
            </a:pPr>
            <a:r>
              <a:rPr lang="en-US" sz="900" dirty="0"/>
              <a:t>SOURCE: 2212 920kV Motor Thrust Performance Datasheet</a:t>
            </a:r>
          </a:p>
        </p:txBody>
      </p:sp>
      <p:grpSp>
        <p:nvGrpSpPr>
          <p:cNvPr id="5" name="Group 4">
            <a:extLst>
              <a:ext uri="{FF2B5EF4-FFF2-40B4-BE49-F238E27FC236}">
                <a16:creationId xmlns:a16="http://schemas.microsoft.com/office/drawing/2014/main" id="{99FD9B3C-0D24-4CC4-996A-1B70D7FE8D8E}"/>
              </a:ext>
            </a:extLst>
          </p:cNvPr>
          <p:cNvGrpSpPr/>
          <p:nvPr/>
        </p:nvGrpSpPr>
        <p:grpSpPr>
          <a:xfrm>
            <a:off x="4392589" y="1075145"/>
            <a:ext cx="4579123" cy="3267353"/>
            <a:chOff x="2282438" y="1075145"/>
            <a:chExt cx="4579123" cy="3267353"/>
          </a:xfrm>
        </p:grpSpPr>
        <p:pic>
          <p:nvPicPr>
            <p:cNvPr id="3" name="Picture 2" descr="Table&#10;&#10;Description automatically generated">
              <a:extLst>
                <a:ext uri="{FF2B5EF4-FFF2-40B4-BE49-F238E27FC236}">
                  <a16:creationId xmlns:a16="http://schemas.microsoft.com/office/drawing/2014/main" id="{8EA1B6AF-665A-468A-AD14-003DFA8826F7}"/>
                </a:ext>
              </a:extLst>
            </p:cNvPr>
            <p:cNvPicPr>
              <a:picLocks noChangeAspect="1"/>
            </p:cNvPicPr>
            <p:nvPr/>
          </p:nvPicPr>
          <p:blipFill>
            <a:blip r:embed="rId3"/>
            <a:stretch>
              <a:fillRect/>
            </a:stretch>
          </p:blipFill>
          <p:spPr>
            <a:xfrm>
              <a:off x="2282438" y="1075145"/>
              <a:ext cx="4579123" cy="3267353"/>
            </a:xfrm>
            <a:prstGeom prst="rect">
              <a:avLst/>
            </a:prstGeom>
          </p:spPr>
        </p:pic>
        <p:sp>
          <p:nvSpPr>
            <p:cNvPr id="2" name="Rectangle 1">
              <a:extLst>
                <a:ext uri="{FF2B5EF4-FFF2-40B4-BE49-F238E27FC236}">
                  <a16:creationId xmlns:a16="http://schemas.microsoft.com/office/drawing/2014/main" id="{0BC6D1D1-7C53-463B-B23A-44945C4607CA}"/>
                </a:ext>
              </a:extLst>
            </p:cNvPr>
            <p:cNvSpPr/>
            <p:nvPr/>
          </p:nvSpPr>
          <p:spPr>
            <a:xfrm>
              <a:off x="3548185" y="2141416"/>
              <a:ext cx="2508738" cy="231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BA00813-4C10-45BC-A642-150B379C0A50}"/>
                </a:ext>
              </a:extLst>
            </p:cNvPr>
            <p:cNvSpPr/>
            <p:nvPr/>
          </p:nvSpPr>
          <p:spPr>
            <a:xfrm>
              <a:off x="3544282" y="2598625"/>
              <a:ext cx="2508738" cy="231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Google Shape;409;p31">
            <a:extLst>
              <a:ext uri="{FF2B5EF4-FFF2-40B4-BE49-F238E27FC236}">
                <a16:creationId xmlns:a16="http://schemas.microsoft.com/office/drawing/2014/main" id="{6E2969F5-9E53-4915-A958-35C43B1B1255}"/>
              </a:ext>
            </a:extLst>
          </p:cNvPr>
          <p:cNvSpPr txBox="1">
            <a:spLocks/>
          </p:cNvSpPr>
          <p:nvPr/>
        </p:nvSpPr>
        <p:spPr>
          <a:xfrm>
            <a:off x="-62522" y="1411008"/>
            <a:ext cx="4009292" cy="8710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lnSpc>
                <a:spcPct val="200000"/>
              </a:lnSpc>
              <a:buClr>
                <a:schemeClr val="lt2"/>
              </a:buClr>
            </a:pPr>
            <a:r>
              <a:rPr lang="en-US" sz="1100" dirty="0"/>
              <a:t>Vehicle weight = 1850g</a:t>
            </a:r>
          </a:p>
          <a:p>
            <a:pPr>
              <a:lnSpc>
                <a:spcPct val="200000"/>
              </a:lnSpc>
              <a:buClr>
                <a:schemeClr val="lt2"/>
              </a:buClr>
            </a:pPr>
            <a:r>
              <a:rPr lang="en-US" sz="1100" dirty="0"/>
              <a:t>Weight to be handled by each propeller = 462g</a:t>
            </a:r>
          </a:p>
        </p:txBody>
      </p:sp>
    </p:spTree>
    <p:extLst>
      <p:ext uri="{BB962C8B-B14F-4D97-AF65-F5344CB8AC3E}">
        <p14:creationId xmlns:p14="http://schemas.microsoft.com/office/powerpoint/2010/main" val="4089906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Weight Reduction</a:t>
            </a:r>
            <a:endParaRPr dirty="0"/>
          </a:p>
        </p:txBody>
      </p:sp>
      <p:pic>
        <p:nvPicPr>
          <p:cNvPr id="7" name="Picture 6" descr="Graphical user interface, application&#10;&#10;Description automatically generated">
            <a:extLst>
              <a:ext uri="{FF2B5EF4-FFF2-40B4-BE49-F238E27FC236}">
                <a16:creationId xmlns:a16="http://schemas.microsoft.com/office/drawing/2014/main" id="{BF8EB3F1-95FB-4524-8314-AA5771614EFF}"/>
              </a:ext>
            </a:extLst>
          </p:cNvPr>
          <p:cNvPicPr>
            <a:picLocks noChangeAspect="1"/>
          </p:cNvPicPr>
          <p:nvPr/>
        </p:nvPicPr>
        <p:blipFill>
          <a:blip r:embed="rId3"/>
          <a:stretch>
            <a:fillRect/>
          </a:stretch>
        </p:blipFill>
        <p:spPr>
          <a:xfrm>
            <a:off x="3393795" y="1558678"/>
            <a:ext cx="5750205" cy="2738193"/>
          </a:xfrm>
          <a:prstGeom prst="rect">
            <a:avLst/>
          </a:prstGeom>
        </p:spPr>
      </p:pic>
      <p:sp>
        <p:nvSpPr>
          <p:cNvPr id="11" name="Google Shape;409;p31">
            <a:extLst>
              <a:ext uri="{FF2B5EF4-FFF2-40B4-BE49-F238E27FC236}">
                <a16:creationId xmlns:a16="http://schemas.microsoft.com/office/drawing/2014/main" id="{15B902F7-EFDD-44A2-A9C0-D1C122CB4C0B}"/>
              </a:ext>
            </a:extLst>
          </p:cNvPr>
          <p:cNvSpPr txBox="1">
            <a:spLocks/>
          </p:cNvSpPr>
          <p:nvPr/>
        </p:nvSpPr>
        <p:spPr>
          <a:xfrm>
            <a:off x="164120" y="1991379"/>
            <a:ext cx="3126158" cy="11607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lnSpc>
                <a:spcPct val="200000"/>
              </a:lnSpc>
              <a:buClr>
                <a:schemeClr val="lt2"/>
              </a:buClr>
            </a:pPr>
            <a:r>
              <a:rPr lang="en-US" sz="1100" dirty="0"/>
              <a:t>Thrust margin decreases to 74% after removing the power bank.</a:t>
            </a:r>
          </a:p>
          <a:p>
            <a:pPr>
              <a:lnSpc>
                <a:spcPct val="200000"/>
              </a:lnSpc>
              <a:buClr>
                <a:schemeClr val="lt2"/>
              </a:buClr>
            </a:pPr>
            <a:r>
              <a:rPr lang="en-US" sz="1100" dirty="0"/>
              <a:t>Simulated with the 9450 type propellers</a:t>
            </a:r>
          </a:p>
        </p:txBody>
      </p:sp>
    </p:spTree>
    <p:extLst>
      <p:ext uri="{BB962C8B-B14F-4D97-AF65-F5344CB8AC3E}">
        <p14:creationId xmlns:p14="http://schemas.microsoft.com/office/powerpoint/2010/main" val="1278796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228"/>
        <p:cNvGrpSpPr/>
        <p:nvPr/>
      </p:nvGrpSpPr>
      <p:grpSpPr>
        <a:xfrm>
          <a:off x="0" y="0"/>
          <a:ext cx="0" cy="0"/>
          <a:chOff x="0" y="0"/>
          <a:chExt cx="0" cy="0"/>
        </a:xfrm>
      </p:grpSpPr>
      <p:sp>
        <p:nvSpPr>
          <p:cNvPr id="229" name="Google Shape;229;p27"/>
          <p:cNvSpPr txBox="1">
            <a:spLocks noGrp="1"/>
          </p:cNvSpPr>
          <p:nvPr>
            <p:ph type="title"/>
          </p:nvPr>
        </p:nvSpPr>
        <p:spPr>
          <a:xfrm>
            <a:off x="720000" y="39093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230" name="Google Shape;230;p27"/>
          <p:cNvSpPr txBox="1">
            <a:spLocks noGrp="1"/>
          </p:cNvSpPr>
          <p:nvPr>
            <p:ph type="body" idx="1"/>
          </p:nvPr>
        </p:nvSpPr>
        <p:spPr>
          <a:xfrm>
            <a:off x="720000" y="1111700"/>
            <a:ext cx="7901400" cy="3666000"/>
          </a:xfrm>
          <a:prstGeom prst="rect">
            <a:avLst/>
          </a:prstGeom>
        </p:spPr>
        <p:txBody>
          <a:bodyPr spcFirstLastPara="1" wrap="square" lIns="91425" tIns="91425" rIns="91425" bIns="91425" anchor="t" anchorCtr="0">
            <a:noAutofit/>
          </a:bodyPr>
          <a:lstStyle/>
          <a:p>
            <a:pPr>
              <a:lnSpc>
                <a:spcPct val="200000"/>
              </a:lnSpc>
            </a:pPr>
            <a:r>
              <a:rPr lang="en-US" b="1" dirty="0"/>
              <a:t>What is the Project about?</a:t>
            </a:r>
          </a:p>
          <a:p>
            <a:pPr>
              <a:lnSpc>
                <a:spcPct val="200000"/>
              </a:lnSpc>
            </a:pPr>
            <a:r>
              <a:rPr lang="en-US" b="1" dirty="0"/>
              <a:t>The Goal of the Project</a:t>
            </a:r>
          </a:p>
          <a:p>
            <a:pPr>
              <a:lnSpc>
                <a:spcPct val="200000"/>
              </a:lnSpc>
            </a:pPr>
            <a:r>
              <a:rPr lang="en-US" b="1" dirty="0"/>
              <a:t>Software Architecture</a:t>
            </a:r>
          </a:p>
          <a:p>
            <a:pPr>
              <a:lnSpc>
                <a:spcPct val="200000"/>
              </a:lnSpc>
            </a:pPr>
            <a:r>
              <a:rPr lang="en-US" b="1" dirty="0"/>
              <a:t>Current Status and Problems</a:t>
            </a:r>
          </a:p>
          <a:p>
            <a:pPr>
              <a:lnSpc>
                <a:spcPct val="200000"/>
              </a:lnSpc>
            </a:pPr>
            <a:r>
              <a:rPr lang="en-US" b="1" dirty="0"/>
              <a:t>Solutions Proposed</a:t>
            </a:r>
          </a:p>
          <a:p>
            <a:pPr>
              <a:lnSpc>
                <a:spcPct val="200000"/>
              </a:lnSpc>
            </a:pPr>
            <a:r>
              <a:rPr lang="en-US" b="1" dirty="0"/>
              <a:t>Hybrid Module</a:t>
            </a:r>
          </a:p>
          <a:p>
            <a:pPr>
              <a:lnSpc>
                <a:spcPct val="200000"/>
              </a:lnSpc>
            </a:pPr>
            <a:r>
              <a:rPr lang="en-US" b="1" dirty="0"/>
              <a:t>Future Work</a:t>
            </a:r>
            <a:endParaRPr dirty="0"/>
          </a:p>
        </p:txBody>
      </p:sp>
    </p:spTree>
    <p:extLst>
      <p:ext uri="{BB962C8B-B14F-4D97-AF65-F5344CB8AC3E}">
        <p14:creationId xmlns:p14="http://schemas.microsoft.com/office/powerpoint/2010/main" val="3512586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9"/>
          <p:cNvSpPr/>
          <p:nvPr/>
        </p:nvSpPr>
        <p:spPr>
          <a:xfrm>
            <a:off x="1508700" y="2097632"/>
            <a:ext cx="33207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txBox="1">
            <a:spLocks noGrp="1"/>
          </p:cNvSpPr>
          <p:nvPr>
            <p:ph type="title"/>
          </p:nvPr>
        </p:nvSpPr>
        <p:spPr>
          <a:xfrm>
            <a:off x="1508700" y="1668335"/>
            <a:ext cx="3866100" cy="7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Hybrid Module</a:t>
            </a:r>
            <a:endParaRPr sz="3200" dirty="0"/>
          </a:p>
        </p:txBody>
      </p:sp>
      <p:grpSp>
        <p:nvGrpSpPr>
          <p:cNvPr id="259" name="Google Shape;259;p29"/>
          <p:cNvGrpSpPr/>
          <p:nvPr/>
        </p:nvGrpSpPr>
        <p:grpSpPr>
          <a:xfrm>
            <a:off x="5500926" y="433888"/>
            <a:ext cx="3204999" cy="3143100"/>
            <a:chOff x="5500926" y="433888"/>
            <a:chExt cx="3204999" cy="3143100"/>
          </a:xfrm>
        </p:grpSpPr>
        <p:sp>
          <p:nvSpPr>
            <p:cNvPr id="260" name="Google Shape;260;p29"/>
            <p:cNvSpPr/>
            <p:nvPr/>
          </p:nvSpPr>
          <p:spPr>
            <a:xfrm>
              <a:off x="5562825" y="433888"/>
              <a:ext cx="3143100" cy="3143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29"/>
            <p:cNvGrpSpPr/>
            <p:nvPr/>
          </p:nvGrpSpPr>
          <p:grpSpPr>
            <a:xfrm>
              <a:off x="5500926" y="539973"/>
              <a:ext cx="2923065" cy="2854728"/>
              <a:chOff x="2215075" y="1064425"/>
              <a:chExt cx="1564475" cy="1527900"/>
            </a:xfrm>
          </p:grpSpPr>
          <p:sp>
            <p:nvSpPr>
              <p:cNvPr id="262" name="Google Shape;262;p29"/>
              <p:cNvSpPr/>
              <p:nvPr/>
            </p:nvSpPr>
            <p:spPr>
              <a:xfrm>
                <a:off x="3027325" y="2502225"/>
                <a:ext cx="151800" cy="55075"/>
              </a:xfrm>
              <a:custGeom>
                <a:avLst/>
                <a:gdLst/>
                <a:ahLst/>
                <a:cxnLst/>
                <a:rect l="l" t="t" r="r" b="b"/>
                <a:pathLst>
                  <a:path w="6072" h="2203" extrusionOk="0">
                    <a:moveTo>
                      <a:pt x="5938" y="1"/>
                    </a:moveTo>
                    <a:lnTo>
                      <a:pt x="1" y="1802"/>
                    </a:lnTo>
                    <a:lnTo>
                      <a:pt x="134" y="2202"/>
                    </a:lnTo>
                    <a:lnTo>
                      <a:pt x="6072" y="401"/>
                    </a:lnTo>
                    <a:lnTo>
                      <a:pt x="5938" y="1"/>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3219125" y="2465550"/>
                <a:ext cx="81750" cy="34200"/>
              </a:xfrm>
              <a:custGeom>
                <a:avLst/>
                <a:gdLst/>
                <a:ahLst/>
                <a:cxnLst/>
                <a:rect l="l" t="t" r="r" b="b"/>
                <a:pathLst>
                  <a:path w="3270" h="1368" extrusionOk="0">
                    <a:moveTo>
                      <a:pt x="3170" y="0"/>
                    </a:moveTo>
                    <a:lnTo>
                      <a:pt x="1" y="967"/>
                    </a:lnTo>
                    <a:lnTo>
                      <a:pt x="101" y="1368"/>
                    </a:lnTo>
                    <a:lnTo>
                      <a:pt x="3270" y="400"/>
                    </a:lnTo>
                    <a:lnTo>
                      <a:pt x="317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2563675" y="1747525"/>
                <a:ext cx="935675" cy="844800"/>
              </a:xfrm>
              <a:custGeom>
                <a:avLst/>
                <a:gdLst/>
                <a:ahLst/>
                <a:cxnLst/>
                <a:rect l="l" t="t" r="r" b="b"/>
                <a:pathLst>
                  <a:path w="37427" h="33792" extrusionOk="0">
                    <a:moveTo>
                      <a:pt x="29922" y="1"/>
                    </a:moveTo>
                    <a:lnTo>
                      <a:pt x="0" y="9107"/>
                    </a:lnTo>
                    <a:lnTo>
                      <a:pt x="7506" y="33791"/>
                    </a:lnTo>
                    <a:lnTo>
                      <a:pt x="37427" y="24652"/>
                    </a:lnTo>
                    <a:lnTo>
                      <a:pt x="299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229150" y="1995200"/>
                <a:ext cx="403650" cy="298575"/>
              </a:xfrm>
              <a:custGeom>
                <a:avLst/>
                <a:gdLst/>
                <a:ahLst/>
                <a:cxnLst/>
                <a:rect l="l" t="t" r="r" b="b"/>
                <a:pathLst>
                  <a:path w="16146" h="11943" extrusionOk="0">
                    <a:moveTo>
                      <a:pt x="13810" y="1"/>
                    </a:moveTo>
                    <a:lnTo>
                      <a:pt x="0" y="4170"/>
                    </a:lnTo>
                    <a:lnTo>
                      <a:pt x="2335" y="11943"/>
                    </a:lnTo>
                    <a:lnTo>
                      <a:pt x="16145" y="7773"/>
                    </a:lnTo>
                    <a:lnTo>
                      <a:pt x="13810"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2672075" y="1993525"/>
                <a:ext cx="169325" cy="169325"/>
              </a:xfrm>
              <a:custGeom>
                <a:avLst/>
                <a:gdLst/>
                <a:ahLst/>
                <a:cxnLst/>
                <a:rect l="l" t="t" r="r" b="b"/>
                <a:pathLst>
                  <a:path w="6773" h="6773" extrusionOk="0">
                    <a:moveTo>
                      <a:pt x="5204" y="1"/>
                    </a:moveTo>
                    <a:lnTo>
                      <a:pt x="1" y="1602"/>
                    </a:lnTo>
                    <a:lnTo>
                      <a:pt x="1602" y="6772"/>
                    </a:lnTo>
                    <a:lnTo>
                      <a:pt x="6772" y="5205"/>
                    </a:lnTo>
                    <a:lnTo>
                      <a:pt x="5204"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2831350" y="1945175"/>
                <a:ext cx="168500" cy="169300"/>
              </a:xfrm>
              <a:custGeom>
                <a:avLst/>
                <a:gdLst/>
                <a:ahLst/>
                <a:cxnLst/>
                <a:rect l="l" t="t" r="r" b="b"/>
                <a:pathLst>
                  <a:path w="6740" h="6772" extrusionOk="0">
                    <a:moveTo>
                      <a:pt x="5171" y="0"/>
                    </a:moveTo>
                    <a:lnTo>
                      <a:pt x="1" y="1601"/>
                    </a:lnTo>
                    <a:lnTo>
                      <a:pt x="1569" y="6772"/>
                    </a:lnTo>
                    <a:lnTo>
                      <a:pt x="6739" y="5204"/>
                    </a:lnTo>
                    <a:lnTo>
                      <a:pt x="5171" y="0"/>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2827200" y="1103350"/>
                <a:ext cx="231025" cy="339150"/>
              </a:xfrm>
              <a:custGeom>
                <a:avLst/>
                <a:gdLst/>
                <a:ahLst/>
                <a:cxnLst/>
                <a:rect l="l" t="t" r="r" b="b"/>
                <a:pathLst>
                  <a:path w="9241" h="13566" extrusionOk="0">
                    <a:moveTo>
                      <a:pt x="4145" y="1"/>
                    </a:moveTo>
                    <a:cubicBezTo>
                      <a:pt x="3944" y="1"/>
                      <a:pt x="3740" y="17"/>
                      <a:pt x="3536" y="49"/>
                    </a:cubicBezTo>
                    <a:cubicBezTo>
                      <a:pt x="1434" y="383"/>
                      <a:pt x="0" y="2384"/>
                      <a:pt x="334" y="4486"/>
                    </a:cubicBezTo>
                    <a:lnTo>
                      <a:pt x="1268" y="10323"/>
                    </a:lnTo>
                    <a:cubicBezTo>
                      <a:pt x="1571" y="12234"/>
                      <a:pt x="3226" y="13566"/>
                      <a:pt x="5129" y="13566"/>
                    </a:cubicBezTo>
                    <a:cubicBezTo>
                      <a:pt x="5318" y="13566"/>
                      <a:pt x="5511" y="13553"/>
                      <a:pt x="5704" y="13525"/>
                    </a:cubicBezTo>
                    <a:cubicBezTo>
                      <a:pt x="7806" y="13159"/>
                      <a:pt x="9240" y="11190"/>
                      <a:pt x="8906" y="9089"/>
                    </a:cubicBezTo>
                    <a:lnTo>
                      <a:pt x="7972" y="3251"/>
                    </a:lnTo>
                    <a:cubicBezTo>
                      <a:pt x="7671" y="1354"/>
                      <a:pt x="6011" y="1"/>
                      <a:pt x="4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2875550" y="1207050"/>
                <a:ext cx="147100" cy="123650"/>
              </a:xfrm>
              <a:custGeom>
                <a:avLst/>
                <a:gdLst/>
                <a:ahLst/>
                <a:cxnLst/>
                <a:rect l="l" t="t" r="r" b="b"/>
                <a:pathLst>
                  <a:path w="5884" h="4946" extrusionOk="0">
                    <a:moveTo>
                      <a:pt x="2699" y="1"/>
                    </a:moveTo>
                    <a:cubicBezTo>
                      <a:pt x="2559" y="1"/>
                      <a:pt x="2416" y="13"/>
                      <a:pt x="2269" y="37"/>
                    </a:cubicBezTo>
                    <a:cubicBezTo>
                      <a:pt x="901" y="238"/>
                      <a:pt x="1" y="1539"/>
                      <a:pt x="201" y="2873"/>
                    </a:cubicBezTo>
                    <a:cubicBezTo>
                      <a:pt x="423" y="4183"/>
                      <a:pt x="1534" y="4946"/>
                      <a:pt x="2666" y="4946"/>
                    </a:cubicBezTo>
                    <a:cubicBezTo>
                      <a:pt x="3407" y="4946"/>
                      <a:pt x="4156" y="4619"/>
                      <a:pt x="4671" y="3907"/>
                    </a:cubicBezTo>
                    <a:cubicBezTo>
                      <a:pt x="5884" y="2258"/>
                      <a:pt x="4632" y="1"/>
                      <a:pt x="26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2898900" y="1229075"/>
                <a:ext cx="95375" cy="80750"/>
              </a:xfrm>
              <a:custGeom>
                <a:avLst/>
                <a:gdLst/>
                <a:ahLst/>
                <a:cxnLst/>
                <a:rect l="l" t="t" r="r" b="b"/>
                <a:pathLst>
                  <a:path w="3815" h="3230" extrusionOk="0">
                    <a:moveTo>
                      <a:pt x="1748" y="1"/>
                    </a:moveTo>
                    <a:cubicBezTo>
                      <a:pt x="1657" y="1"/>
                      <a:pt x="1564" y="8"/>
                      <a:pt x="1469" y="24"/>
                    </a:cubicBezTo>
                    <a:cubicBezTo>
                      <a:pt x="601" y="157"/>
                      <a:pt x="1" y="991"/>
                      <a:pt x="134" y="1858"/>
                    </a:cubicBezTo>
                    <a:cubicBezTo>
                      <a:pt x="276" y="2728"/>
                      <a:pt x="994" y="3230"/>
                      <a:pt x="1731" y="3230"/>
                    </a:cubicBezTo>
                    <a:cubicBezTo>
                      <a:pt x="2209" y="3230"/>
                      <a:pt x="2695" y="3018"/>
                      <a:pt x="3036" y="2559"/>
                    </a:cubicBezTo>
                    <a:cubicBezTo>
                      <a:pt x="3815" y="1469"/>
                      <a:pt x="3023" y="1"/>
                      <a:pt x="1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2940050" y="1241475"/>
                <a:ext cx="27000" cy="24750"/>
              </a:xfrm>
              <a:custGeom>
                <a:avLst/>
                <a:gdLst/>
                <a:ahLst/>
                <a:cxnLst/>
                <a:rect l="l" t="t" r="r" b="b"/>
                <a:pathLst>
                  <a:path w="1080" h="990" extrusionOk="0">
                    <a:moveTo>
                      <a:pt x="548" y="1"/>
                    </a:moveTo>
                    <a:cubicBezTo>
                      <a:pt x="276" y="1"/>
                      <a:pt x="0" y="209"/>
                      <a:pt x="56" y="562"/>
                    </a:cubicBezTo>
                    <a:cubicBezTo>
                      <a:pt x="100" y="857"/>
                      <a:pt x="315" y="989"/>
                      <a:pt x="532" y="989"/>
                    </a:cubicBezTo>
                    <a:cubicBezTo>
                      <a:pt x="804" y="989"/>
                      <a:pt x="1079" y="781"/>
                      <a:pt x="1023" y="428"/>
                    </a:cubicBezTo>
                    <a:cubicBezTo>
                      <a:pt x="979" y="133"/>
                      <a:pt x="764"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2920975" y="1282550"/>
                <a:ext cx="13825" cy="12350"/>
              </a:xfrm>
              <a:custGeom>
                <a:avLst/>
                <a:gdLst/>
                <a:ahLst/>
                <a:cxnLst/>
                <a:rect l="l" t="t" r="r" b="b"/>
                <a:pathLst>
                  <a:path w="553" h="494" extrusionOk="0">
                    <a:moveTo>
                      <a:pt x="281" y="0"/>
                    </a:moveTo>
                    <a:cubicBezTo>
                      <a:pt x="143" y="0"/>
                      <a:pt x="0" y="103"/>
                      <a:pt x="18" y="286"/>
                    </a:cubicBezTo>
                    <a:cubicBezTo>
                      <a:pt x="47" y="402"/>
                      <a:pt x="152" y="493"/>
                      <a:pt x="266" y="493"/>
                    </a:cubicBezTo>
                    <a:cubicBezTo>
                      <a:pt x="284" y="493"/>
                      <a:pt x="301" y="491"/>
                      <a:pt x="319" y="487"/>
                    </a:cubicBezTo>
                    <a:cubicBezTo>
                      <a:pt x="452" y="487"/>
                      <a:pt x="552" y="353"/>
                      <a:pt x="519" y="220"/>
                    </a:cubicBezTo>
                    <a:cubicBezTo>
                      <a:pt x="504" y="69"/>
                      <a:pt x="394" y="0"/>
                      <a:pt x="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205800" y="1195475"/>
                <a:ext cx="270200" cy="64225"/>
              </a:xfrm>
              <a:custGeom>
                <a:avLst/>
                <a:gdLst/>
                <a:ahLst/>
                <a:cxnLst/>
                <a:rect l="l" t="t" r="r" b="b"/>
                <a:pathLst>
                  <a:path w="10808" h="2569" extrusionOk="0">
                    <a:moveTo>
                      <a:pt x="10574" y="0"/>
                    </a:moveTo>
                    <a:lnTo>
                      <a:pt x="0" y="1034"/>
                    </a:lnTo>
                    <a:lnTo>
                      <a:pt x="267" y="2569"/>
                    </a:lnTo>
                    <a:lnTo>
                      <a:pt x="10808" y="1401"/>
                    </a:lnTo>
                    <a:lnTo>
                      <a:pt x="105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420950" y="1134975"/>
                <a:ext cx="105925" cy="154550"/>
              </a:xfrm>
              <a:custGeom>
                <a:avLst/>
                <a:gdLst/>
                <a:ahLst/>
                <a:cxnLst/>
                <a:rect l="l" t="t" r="r" b="b"/>
                <a:pathLst>
                  <a:path w="4237" h="6182" extrusionOk="0">
                    <a:moveTo>
                      <a:pt x="1892" y="1"/>
                    </a:moveTo>
                    <a:cubicBezTo>
                      <a:pt x="1807" y="1"/>
                      <a:pt x="1721" y="6"/>
                      <a:pt x="1635" y="18"/>
                    </a:cubicBezTo>
                    <a:cubicBezTo>
                      <a:pt x="668" y="185"/>
                      <a:pt x="0" y="1086"/>
                      <a:pt x="167" y="2053"/>
                    </a:cubicBezTo>
                    <a:lnTo>
                      <a:pt x="567" y="4722"/>
                    </a:lnTo>
                    <a:cubicBezTo>
                      <a:pt x="717" y="5559"/>
                      <a:pt x="1456" y="6182"/>
                      <a:pt x="2304" y="6182"/>
                    </a:cubicBezTo>
                    <a:cubicBezTo>
                      <a:pt x="2402" y="6182"/>
                      <a:pt x="2502" y="6173"/>
                      <a:pt x="2602" y="6156"/>
                    </a:cubicBezTo>
                    <a:cubicBezTo>
                      <a:pt x="3570" y="6023"/>
                      <a:pt x="4237" y="5122"/>
                      <a:pt x="4070" y="4155"/>
                    </a:cubicBezTo>
                    <a:lnTo>
                      <a:pt x="3670" y="1486"/>
                    </a:lnTo>
                    <a:cubicBezTo>
                      <a:pt x="3518" y="605"/>
                      <a:pt x="2757" y="1"/>
                      <a:pt x="1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3026500" y="1186300"/>
                <a:ext cx="209350" cy="129275"/>
              </a:xfrm>
              <a:custGeom>
                <a:avLst/>
                <a:gdLst/>
                <a:ahLst/>
                <a:cxnLst/>
                <a:rect l="l" t="t" r="r" b="b"/>
                <a:pathLst>
                  <a:path w="8374" h="5171" extrusionOk="0">
                    <a:moveTo>
                      <a:pt x="0" y="0"/>
                    </a:moveTo>
                    <a:lnTo>
                      <a:pt x="834" y="5171"/>
                    </a:lnTo>
                    <a:lnTo>
                      <a:pt x="7606" y="4070"/>
                    </a:lnTo>
                    <a:cubicBezTo>
                      <a:pt x="8073" y="4003"/>
                      <a:pt x="8373" y="3569"/>
                      <a:pt x="8306" y="3136"/>
                    </a:cubicBezTo>
                    <a:lnTo>
                      <a:pt x="8006" y="1134"/>
                    </a:lnTo>
                    <a:cubicBezTo>
                      <a:pt x="7939" y="734"/>
                      <a:pt x="7606" y="467"/>
                      <a:pt x="7206" y="43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3439300" y="1088450"/>
                <a:ext cx="38625" cy="32875"/>
              </a:xfrm>
              <a:custGeom>
                <a:avLst/>
                <a:gdLst/>
                <a:ahLst/>
                <a:cxnLst/>
                <a:rect l="l" t="t" r="r" b="b"/>
                <a:pathLst>
                  <a:path w="1545" h="1315" extrusionOk="0">
                    <a:moveTo>
                      <a:pt x="719" y="1"/>
                    </a:moveTo>
                    <a:cubicBezTo>
                      <a:pt x="681" y="1"/>
                      <a:pt x="641" y="4"/>
                      <a:pt x="601" y="11"/>
                    </a:cubicBezTo>
                    <a:cubicBezTo>
                      <a:pt x="234" y="45"/>
                      <a:pt x="0" y="378"/>
                      <a:pt x="67" y="745"/>
                    </a:cubicBezTo>
                    <a:cubicBezTo>
                      <a:pt x="107" y="1110"/>
                      <a:pt x="406" y="1315"/>
                      <a:pt x="709" y="1315"/>
                    </a:cubicBezTo>
                    <a:cubicBezTo>
                      <a:pt x="906" y="1315"/>
                      <a:pt x="1103" y="1229"/>
                      <a:pt x="1234" y="1045"/>
                    </a:cubicBezTo>
                    <a:cubicBezTo>
                      <a:pt x="1544" y="581"/>
                      <a:pt x="1221" y="1"/>
                      <a:pt x="7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3485150" y="1064425"/>
                <a:ext cx="158475" cy="46100"/>
              </a:xfrm>
              <a:custGeom>
                <a:avLst/>
                <a:gdLst/>
                <a:ahLst/>
                <a:cxnLst/>
                <a:rect l="l" t="t" r="r" b="b"/>
                <a:pathLst>
                  <a:path w="6339" h="1844" extrusionOk="0">
                    <a:moveTo>
                      <a:pt x="5805" y="1"/>
                    </a:moveTo>
                    <a:cubicBezTo>
                      <a:pt x="5783" y="1"/>
                      <a:pt x="5761" y="2"/>
                      <a:pt x="5738" y="5"/>
                    </a:cubicBezTo>
                    <a:lnTo>
                      <a:pt x="468" y="839"/>
                    </a:lnTo>
                    <a:cubicBezTo>
                      <a:pt x="168" y="906"/>
                      <a:pt x="1" y="1139"/>
                      <a:pt x="34" y="1439"/>
                    </a:cubicBezTo>
                    <a:cubicBezTo>
                      <a:pt x="95" y="1683"/>
                      <a:pt x="296" y="1844"/>
                      <a:pt x="534" y="1844"/>
                    </a:cubicBezTo>
                    <a:cubicBezTo>
                      <a:pt x="556" y="1844"/>
                      <a:pt x="579" y="1842"/>
                      <a:pt x="601" y="1840"/>
                    </a:cubicBezTo>
                    <a:lnTo>
                      <a:pt x="5872" y="1006"/>
                    </a:lnTo>
                    <a:cubicBezTo>
                      <a:pt x="6139" y="972"/>
                      <a:pt x="6339" y="705"/>
                      <a:pt x="6305" y="439"/>
                    </a:cubicBezTo>
                    <a:cubicBezTo>
                      <a:pt x="6244" y="164"/>
                      <a:pt x="6043" y="1"/>
                      <a:pt x="5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3270000" y="1099250"/>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872"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2416900" y="1305550"/>
                <a:ext cx="265200" cy="92575"/>
              </a:xfrm>
              <a:custGeom>
                <a:avLst/>
                <a:gdLst/>
                <a:ahLst/>
                <a:cxnLst/>
                <a:rect l="l" t="t" r="r" b="b"/>
                <a:pathLst>
                  <a:path w="10608" h="3703" extrusionOk="0">
                    <a:moveTo>
                      <a:pt x="10374" y="0"/>
                    </a:moveTo>
                    <a:lnTo>
                      <a:pt x="0" y="2302"/>
                    </a:lnTo>
                    <a:lnTo>
                      <a:pt x="234" y="3703"/>
                    </a:lnTo>
                    <a:lnTo>
                      <a:pt x="10608" y="1568"/>
                    </a:lnTo>
                    <a:lnTo>
                      <a:pt x="10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2366025" y="1303225"/>
                <a:ext cx="105100" cy="155375"/>
              </a:xfrm>
              <a:custGeom>
                <a:avLst/>
                <a:gdLst/>
                <a:ahLst/>
                <a:cxnLst/>
                <a:rect l="l" t="t" r="r" b="b"/>
                <a:pathLst>
                  <a:path w="4204" h="6215" extrusionOk="0">
                    <a:moveTo>
                      <a:pt x="1899" y="1"/>
                    </a:moveTo>
                    <a:cubicBezTo>
                      <a:pt x="1801" y="1"/>
                      <a:pt x="1702" y="9"/>
                      <a:pt x="1602" y="27"/>
                    </a:cubicBezTo>
                    <a:cubicBezTo>
                      <a:pt x="634" y="193"/>
                      <a:pt x="1" y="1094"/>
                      <a:pt x="134" y="2061"/>
                    </a:cubicBezTo>
                    <a:lnTo>
                      <a:pt x="568" y="4697"/>
                    </a:lnTo>
                    <a:cubicBezTo>
                      <a:pt x="690" y="5581"/>
                      <a:pt x="1481" y="6215"/>
                      <a:pt x="2355" y="6215"/>
                    </a:cubicBezTo>
                    <a:cubicBezTo>
                      <a:pt x="2437" y="6215"/>
                      <a:pt x="2520" y="6209"/>
                      <a:pt x="2602" y="6198"/>
                    </a:cubicBezTo>
                    <a:cubicBezTo>
                      <a:pt x="3536" y="6031"/>
                      <a:pt x="4204" y="5130"/>
                      <a:pt x="4070" y="4163"/>
                    </a:cubicBezTo>
                    <a:lnTo>
                      <a:pt x="3637" y="1494"/>
                    </a:lnTo>
                    <a:cubicBezTo>
                      <a:pt x="3487" y="627"/>
                      <a:pt x="2748" y="1"/>
                      <a:pt x="18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2653725" y="1216325"/>
                <a:ext cx="202675" cy="157000"/>
              </a:xfrm>
              <a:custGeom>
                <a:avLst/>
                <a:gdLst/>
                <a:ahLst/>
                <a:cxnLst/>
                <a:rect l="l" t="t" r="r" b="b"/>
                <a:pathLst>
                  <a:path w="8107" h="6280" extrusionOk="0">
                    <a:moveTo>
                      <a:pt x="7273" y="0"/>
                    </a:moveTo>
                    <a:lnTo>
                      <a:pt x="568" y="2669"/>
                    </a:lnTo>
                    <a:cubicBezTo>
                      <a:pt x="201" y="2802"/>
                      <a:pt x="1" y="3202"/>
                      <a:pt x="68" y="3569"/>
                    </a:cubicBezTo>
                    <a:lnTo>
                      <a:pt x="368" y="5571"/>
                    </a:lnTo>
                    <a:cubicBezTo>
                      <a:pt x="429" y="5967"/>
                      <a:pt x="796" y="6280"/>
                      <a:pt x="1215" y="6280"/>
                    </a:cubicBezTo>
                    <a:cubicBezTo>
                      <a:pt x="1255" y="6280"/>
                      <a:pt x="1295" y="6277"/>
                      <a:pt x="1335" y="6271"/>
                    </a:cubicBezTo>
                    <a:lnTo>
                      <a:pt x="8107" y="5170"/>
                    </a:lnTo>
                    <a:lnTo>
                      <a:pt x="72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2380200" y="1256250"/>
                <a:ext cx="39425" cy="33175"/>
              </a:xfrm>
              <a:custGeom>
                <a:avLst/>
                <a:gdLst/>
                <a:ahLst/>
                <a:cxnLst/>
                <a:rect l="l" t="t" r="r" b="b"/>
                <a:pathLst>
                  <a:path w="1577" h="1327" extrusionOk="0">
                    <a:moveTo>
                      <a:pt x="837" y="1"/>
                    </a:moveTo>
                    <a:cubicBezTo>
                      <a:pt x="814" y="1"/>
                      <a:pt x="791" y="2"/>
                      <a:pt x="768" y="4"/>
                    </a:cubicBezTo>
                    <a:cubicBezTo>
                      <a:pt x="167" y="104"/>
                      <a:pt x="1" y="838"/>
                      <a:pt x="468" y="1205"/>
                    </a:cubicBezTo>
                    <a:cubicBezTo>
                      <a:pt x="585" y="1289"/>
                      <a:pt x="715" y="1326"/>
                      <a:pt x="843" y="1326"/>
                    </a:cubicBezTo>
                    <a:cubicBezTo>
                      <a:pt x="1222" y="1326"/>
                      <a:pt x="1577" y="996"/>
                      <a:pt x="1502" y="571"/>
                    </a:cubicBezTo>
                    <a:cubicBezTo>
                      <a:pt x="1439" y="228"/>
                      <a:pt x="1172" y="1"/>
                      <a:pt x="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9"/>
              <p:cNvSpPr/>
              <p:nvPr/>
            </p:nvSpPr>
            <p:spPr>
              <a:xfrm>
                <a:off x="2215075" y="1267075"/>
                <a:ext cx="158475" cy="46100"/>
              </a:xfrm>
              <a:custGeom>
                <a:avLst/>
                <a:gdLst/>
                <a:ahLst/>
                <a:cxnLst/>
                <a:rect l="l" t="t" r="r" b="b"/>
                <a:pathLst>
                  <a:path w="6339" h="1844" extrusionOk="0">
                    <a:moveTo>
                      <a:pt x="5773" y="1"/>
                    </a:moveTo>
                    <a:cubicBezTo>
                      <a:pt x="5750" y="1"/>
                      <a:pt x="5728" y="2"/>
                      <a:pt x="5705" y="5"/>
                    </a:cubicBezTo>
                    <a:lnTo>
                      <a:pt x="435" y="839"/>
                    </a:lnTo>
                    <a:cubicBezTo>
                      <a:pt x="168" y="872"/>
                      <a:pt x="1" y="1139"/>
                      <a:pt x="34" y="1406"/>
                    </a:cubicBezTo>
                    <a:cubicBezTo>
                      <a:pt x="65" y="1653"/>
                      <a:pt x="297" y="1843"/>
                      <a:pt x="543" y="1843"/>
                    </a:cubicBezTo>
                    <a:cubicBezTo>
                      <a:pt x="562" y="1843"/>
                      <a:pt x="582" y="1842"/>
                      <a:pt x="601" y="1839"/>
                    </a:cubicBezTo>
                    <a:lnTo>
                      <a:pt x="5872" y="1006"/>
                    </a:lnTo>
                    <a:cubicBezTo>
                      <a:pt x="6139" y="939"/>
                      <a:pt x="6339" y="705"/>
                      <a:pt x="6272" y="405"/>
                    </a:cubicBezTo>
                    <a:cubicBezTo>
                      <a:pt x="6242" y="161"/>
                      <a:pt x="6016" y="1"/>
                      <a:pt x="5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2429400" y="1232675"/>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905"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2963525" y="1466000"/>
                <a:ext cx="597550" cy="188150"/>
              </a:xfrm>
              <a:custGeom>
                <a:avLst/>
                <a:gdLst/>
                <a:ahLst/>
                <a:cxnLst/>
                <a:rect l="l" t="t" r="r" b="b"/>
                <a:pathLst>
                  <a:path w="23902" h="7526" extrusionOk="0">
                    <a:moveTo>
                      <a:pt x="735" y="1"/>
                    </a:moveTo>
                    <a:cubicBezTo>
                      <a:pt x="181" y="1"/>
                      <a:pt x="1" y="839"/>
                      <a:pt x="585" y="1054"/>
                    </a:cubicBezTo>
                    <a:lnTo>
                      <a:pt x="23168" y="7526"/>
                    </a:lnTo>
                    <a:lnTo>
                      <a:pt x="23301" y="7526"/>
                    </a:lnTo>
                    <a:cubicBezTo>
                      <a:pt x="23534" y="7526"/>
                      <a:pt x="23735" y="7359"/>
                      <a:pt x="23801" y="7125"/>
                    </a:cubicBezTo>
                    <a:cubicBezTo>
                      <a:pt x="23901" y="6858"/>
                      <a:pt x="23735" y="6558"/>
                      <a:pt x="23434" y="6458"/>
                    </a:cubicBezTo>
                    <a:lnTo>
                      <a:pt x="885" y="20"/>
                    </a:lnTo>
                    <a:cubicBezTo>
                      <a:pt x="833" y="7"/>
                      <a:pt x="783"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9"/>
              <p:cNvSpPr/>
              <p:nvPr/>
            </p:nvSpPr>
            <p:spPr>
              <a:xfrm>
                <a:off x="2960500" y="1464725"/>
                <a:ext cx="360400" cy="251125"/>
              </a:xfrm>
              <a:custGeom>
                <a:avLst/>
                <a:gdLst/>
                <a:ahLst/>
                <a:cxnLst/>
                <a:rect l="l" t="t" r="r" b="b"/>
                <a:pathLst>
                  <a:path w="14416" h="10045" extrusionOk="0">
                    <a:moveTo>
                      <a:pt x="813" y="1"/>
                    </a:moveTo>
                    <a:cubicBezTo>
                      <a:pt x="331" y="1"/>
                      <a:pt x="0" y="715"/>
                      <a:pt x="539" y="1039"/>
                    </a:cubicBezTo>
                    <a:lnTo>
                      <a:pt x="13381" y="9945"/>
                    </a:lnTo>
                    <a:cubicBezTo>
                      <a:pt x="13448" y="10012"/>
                      <a:pt x="13582" y="10045"/>
                      <a:pt x="13682" y="10045"/>
                    </a:cubicBezTo>
                    <a:cubicBezTo>
                      <a:pt x="14215" y="10045"/>
                      <a:pt x="14416" y="9344"/>
                      <a:pt x="13982" y="9044"/>
                    </a:cubicBezTo>
                    <a:lnTo>
                      <a:pt x="1173" y="138"/>
                    </a:lnTo>
                    <a:cubicBezTo>
                      <a:pt x="1051" y="41"/>
                      <a:pt x="927"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9"/>
              <p:cNvSpPr/>
              <p:nvPr/>
            </p:nvSpPr>
            <p:spPr>
              <a:xfrm>
                <a:off x="2563675" y="1465075"/>
                <a:ext cx="437400" cy="483450"/>
              </a:xfrm>
              <a:custGeom>
                <a:avLst/>
                <a:gdLst/>
                <a:ahLst/>
                <a:cxnLst/>
                <a:rect l="l" t="t" r="r" b="b"/>
                <a:pathLst>
                  <a:path w="17496" h="19338" extrusionOk="0">
                    <a:moveTo>
                      <a:pt x="16707" y="0"/>
                    </a:moveTo>
                    <a:cubicBezTo>
                      <a:pt x="16570" y="0"/>
                      <a:pt x="16429" y="57"/>
                      <a:pt x="16312" y="191"/>
                    </a:cubicBezTo>
                    <a:lnTo>
                      <a:pt x="334" y="18437"/>
                    </a:lnTo>
                    <a:cubicBezTo>
                      <a:pt x="0" y="18804"/>
                      <a:pt x="267" y="19338"/>
                      <a:pt x="734" y="19338"/>
                    </a:cubicBezTo>
                    <a:cubicBezTo>
                      <a:pt x="901" y="19338"/>
                      <a:pt x="1068" y="19271"/>
                      <a:pt x="1168" y="19171"/>
                    </a:cubicBezTo>
                    <a:lnTo>
                      <a:pt x="17146" y="924"/>
                    </a:lnTo>
                    <a:cubicBezTo>
                      <a:pt x="17496" y="500"/>
                      <a:pt x="17116" y="0"/>
                      <a:pt x="16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251543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Hybrid Module Optimization</a:t>
            </a:r>
            <a:endParaRPr dirty="0"/>
          </a:p>
        </p:txBody>
      </p:sp>
      <p:sp>
        <p:nvSpPr>
          <p:cNvPr id="5" name="Google Shape;409;p31">
            <a:extLst>
              <a:ext uri="{FF2B5EF4-FFF2-40B4-BE49-F238E27FC236}">
                <a16:creationId xmlns:a16="http://schemas.microsoft.com/office/drawing/2014/main" id="{0BAA2B87-C63F-46C2-9C17-7DC3B89EE231}"/>
              </a:ext>
            </a:extLst>
          </p:cNvPr>
          <p:cNvSpPr txBox="1">
            <a:spLocks/>
          </p:cNvSpPr>
          <p:nvPr/>
        </p:nvSpPr>
        <p:spPr>
          <a:xfrm>
            <a:off x="178026" y="1411007"/>
            <a:ext cx="5592426" cy="2785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lnSpc>
                <a:spcPct val="200000"/>
              </a:lnSpc>
              <a:buClr>
                <a:schemeClr val="lt2"/>
              </a:buClr>
            </a:pPr>
            <a:r>
              <a:rPr lang="en-US" sz="1100" dirty="0"/>
              <a:t>Minimize power consumption while meeting deadlines</a:t>
            </a:r>
          </a:p>
          <a:p>
            <a:pPr>
              <a:lnSpc>
                <a:spcPct val="200000"/>
              </a:lnSpc>
              <a:buClr>
                <a:schemeClr val="lt2"/>
              </a:buClr>
            </a:pPr>
            <a:r>
              <a:rPr lang="en-US" sz="1100" dirty="0"/>
              <a:t>Fly inside the flight domain, but drive outside it</a:t>
            </a:r>
          </a:p>
          <a:p>
            <a:pPr>
              <a:lnSpc>
                <a:spcPct val="200000"/>
              </a:lnSpc>
              <a:buClr>
                <a:schemeClr val="lt2"/>
              </a:buClr>
            </a:pPr>
            <a:r>
              <a:rPr lang="en-US" sz="1100" dirty="0"/>
              <a:t>Rate of increase of the flight domain depends on user inputs:</a:t>
            </a:r>
          </a:p>
          <a:p>
            <a:pPr lvl="1">
              <a:lnSpc>
                <a:spcPct val="200000"/>
              </a:lnSpc>
              <a:buClr>
                <a:schemeClr val="lt2"/>
              </a:buClr>
            </a:pPr>
            <a:r>
              <a:rPr lang="en-US" sz="1100" dirty="0"/>
              <a:t>Final coordinates </a:t>
            </a:r>
          </a:p>
          <a:p>
            <a:pPr lvl="1">
              <a:lnSpc>
                <a:spcPct val="200000"/>
              </a:lnSpc>
              <a:buClr>
                <a:schemeClr val="lt2"/>
              </a:buClr>
            </a:pPr>
            <a:r>
              <a:rPr lang="en-US" sz="1100" dirty="0"/>
              <a:t>Mission time </a:t>
            </a:r>
          </a:p>
        </p:txBody>
      </p:sp>
      <p:grpSp>
        <p:nvGrpSpPr>
          <p:cNvPr id="51" name="Group 50">
            <a:extLst>
              <a:ext uri="{FF2B5EF4-FFF2-40B4-BE49-F238E27FC236}">
                <a16:creationId xmlns:a16="http://schemas.microsoft.com/office/drawing/2014/main" id="{1848F3AF-D216-4D0D-A5B2-565764F52B4D}"/>
              </a:ext>
            </a:extLst>
          </p:cNvPr>
          <p:cNvGrpSpPr>
            <a:grpSpLocks noChangeAspect="1"/>
          </p:cNvGrpSpPr>
          <p:nvPr/>
        </p:nvGrpSpPr>
        <p:grpSpPr>
          <a:xfrm>
            <a:off x="3591672" y="2223623"/>
            <a:ext cx="5014794" cy="2638002"/>
            <a:chOff x="3993748" y="2217216"/>
            <a:chExt cx="4430252" cy="2330507"/>
          </a:xfrm>
        </p:grpSpPr>
        <p:grpSp>
          <p:nvGrpSpPr>
            <p:cNvPr id="25" name="Group 24">
              <a:extLst>
                <a:ext uri="{FF2B5EF4-FFF2-40B4-BE49-F238E27FC236}">
                  <a16:creationId xmlns:a16="http://schemas.microsoft.com/office/drawing/2014/main" id="{4063AFD3-247B-4766-8921-10662D3A1BC8}"/>
                </a:ext>
              </a:extLst>
            </p:cNvPr>
            <p:cNvGrpSpPr/>
            <p:nvPr/>
          </p:nvGrpSpPr>
          <p:grpSpPr>
            <a:xfrm>
              <a:off x="4361798" y="2217216"/>
              <a:ext cx="4062202" cy="2330507"/>
              <a:chOff x="2751292" y="2152480"/>
              <a:chExt cx="4062202" cy="2330507"/>
            </a:xfrm>
          </p:grpSpPr>
          <p:grpSp>
            <p:nvGrpSpPr>
              <p:cNvPr id="21" name="Group 20">
                <a:extLst>
                  <a:ext uri="{FF2B5EF4-FFF2-40B4-BE49-F238E27FC236}">
                    <a16:creationId xmlns:a16="http://schemas.microsoft.com/office/drawing/2014/main" id="{2F4A1AE9-F8CC-457A-998B-89E4CFDB0598}"/>
                  </a:ext>
                </a:extLst>
              </p:cNvPr>
              <p:cNvGrpSpPr>
                <a:grpSpLocks noChangeAspect="1"/>
              </p:cNvGrpSpPr>
              <p:nvPr/>
            </p:nvGrpSpPr>
            <p:grpSpPr>
              <a:xfrm>
                <a:off x="4156929" y="2152480"/>
                <a:ext cx="2413802" cy="2330507"/>
                <a:chOff x="4863311" y="2735107"/>
                <a:chExt cx="1925905" cy="1925905"/>
              </a:xfrm>
            </p:grpSpPr>
            <p:sp>
              <p:nvSpPr>
                <p:cNvPr id="10" name="Oval 9">
                  <a:extLst>
                    <a:ext uri="{FF2B5EF4-FFF2-40B4-BE49-F238E27FC236}">
                      <a16:creationId xmlns:a16="http://schemas.microsoft.com/office/drawing/2014/main" id="{E64C203C-0600-4992-B90E-1481BF6B5798}"/>
                    </a:ext>
                  </a:extLst>
                </p:cNvPr>
                <p:cNvSpPr/>
                <p:nvPr/>
              </p:nvSpPr>
              <p:spPr>
                <a:xfrm>
                  <a:off x="4863311" y="2735107"/>
                  <a:ext cx="1925905" cy="1925905"/>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99778BFC-9B0E-4F06-85F7-F0E531044CD4}"/>
                    </a:ext>
                  </a:extLst>
                </p:cNvPr>
                <p:cNvCxnSpPr/>
                <p:nvPr/>
              </p:nvCxnSpPr>
              <p:spPr>
                <a:xfrm flipV="1">
                  <a:off x="5826264" y="3698060"/>
                  <a:ext cx="0" cy="420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0B78205-CC77-4404-AA25-E5EDE6723522}"/>
                    </a:ext>
                  </a:extLst>
                </p:cNvPr>
                <p:cNvCxnSpPr>
                  <a:cxnSpLocks/>
                </p:cNvCxnSpPr>
                <p:nvPr/>
              </p:nvCxnSpPr>
              <p:spPr>
                <a:xfrm flipH="1">
                  <a:off x="4967273" y="3698059"/>
                  <a:ext cx="858991" cy="42078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61567C01-FA05-458E-B997-F465086FC2B8}"/>
                  </a:ext>
                </a:extLst>
              </p:cNvPr>
              <p:cNvCxnSpPr>
                <a:cxnSpLocks/>
              </p:cNvCxnSpPr>
              <p:nvPr/>
            </p:nvCxnSpPr>
            <p:spPr>
              <a:xfrm>
                <a:off x="2751292" y="3826920"/>
                <a:ext cx="406220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312C9626-3141-47B3-8A8C-C99EC2B5B985}"/>
                </a:ext>
              </a:extLst>
            </p:cNvPr>
            <p:cNvSpPr txBox="1"/>
            <p:nvPr/>
          </p:nvSpPr>
          <p:spPr>
            <a:xfrm>
              <a:off x="3993748" y="3919607"/>
              <a:ext cx="736099" cy="200055"/>
            </a:xfrm>
            <a:prstGeom prst="rect">
              <a:avLst/>
            </a:prstGeom>
            <a:noFill/>
          </p:spPr>
          <p:txBody>
            <a:bodyPr wrap="none" rtlCol="0">
              <a:spAutoFit/>
            </a:bodyPr>
            <a:lstStyle/>
            <a:p>
              <a:r>
                <a:rPr lang="en-US" sz="700" dirty="0"/>
                <a:t>Initial Position</a:t>
              </a:r>
            </a:p>
          </p:txBody>
        </p:sp>
        <p:sp>
          <p:nvSpPr>
            <p:cNvPr id="28" name="TextBox 27">
              <a:extLst>
                <a:ext uri="{FF2B5EF4-FFF2-40B4-BE49-F238E27FC236}">
                  <a16:creationId xmlns:a16="http://schemas.microsoft.com/office/drawing/2014/main" id="{8BE30A21-46C6-4678-9DF0-F93474DED4E0}"/>
                </a:ext>
              </a:extLst>
            </p:cNvPr>
            <p:cNvSpPr txBox="1"/>
            <p:nvPr/>
          </p:nvSpPr>
          <p:spPr>
            <a:xfrm>
              <a:off x="6609473" y="3182414"/>
              <a:ext cx="1157689" cy="200055"/>
            </a:xfrm>
            <a:prstGeom prst="rect">
              <a:avLst/>
            </a:prstGeom>
            <a:noFill/>
          </p:spPr>
          <p:txBody>
            <a:bodyPr wrap="none" rtlCol="0">
              <a:spAutoFit/>
            </a:bodyPr>
            <a:lstStyle/>
            <a:p>
              <a:r>
                <a:rPr lang="en-US" sz="700" dirty="0"/>
                <a:t>Final Coordinates (</a:t>
              </a:r>
              <a:r>
                <a:rPr lang="en-US" sz="700" dirty="0" err="1"/>
                <a:t>x,y,z</a:t>
              </a:r>
              <a:r>
                <a:rPr lang="en-US" sz="700" dirty="0"/>
                <a:t>)</a:t>
              </a:r>
            </a:p>
          </p:txBody>
        </p:sp>
        <p:sp>
          <p:nvSpPr>
            <p:cNvPr id="29" name="TextBox 28">
              <a:extLst>
                <a:ext uri="{FF2B5EF4-FFF2-40B4-BE49-F238E27FC236}">
                  <a16:creationId xmlns:a16="http://schemas.microsoft.com/office/drawing/2014/main" id="{46B42217-4296-4229-A27C-26147FD76388}"/>
                </a:ext>
              </a:extLst>
            </p:cNvPr>
            <p:cNvSpPr txBox="1"/>
            <p:nvPr/>
          </p:nvSpPr>
          <p:spPr>
            <a:xfrm>
              <a:off x="5082082" y="2677027"/>
              <a:ext cx="721672" cy="200055"/>
            </a:xfrm>
            <a:prstGeom prst="rect">
              <a:avLst/>
            </a:prstGeom>
            <a:noFill/>
          </p:spPr>
          <p:txBody>
            <a:bodyPr wrap="none" rtlCol="0">
              <a:spAutoFit/>
            </a:bodyPr>
            <a:lstStyle/>
            <a:p>
              <a:r>
                <a:rPr lang="en-US" sz="700" dirty="0"/>
                <a:t>Flight domain</a:t>
              </a:r>
            </a:p>
          </p:txBody>
        </p:sp>
        <p:cxnSp>
          <p:nvCxnSpPr>
            <p:cNvPr id="32" name="Straight Arrow Connector 31">
              <a:extLst>
                <a:ext uri="{FF2B5EF4-FFF2-40B4-BE49-F238E27FC236}">
                  <a16:creationId xmlns:a16="http://schemas.microsoft.com/office/drawing/2014/main" id="{C6BC30CA-54CF-47BE-B0D3-1890FFA32174}"/>
                </a:ext>
              </a:extLst>
            </p:cNvPr>
            <p:cNvCxnSpPr>
              <a:cxnSpLocks/>
              <a:stCxn id="29" idx="0"/>
              <a:endCxn id="10" idx="1"/>
            </p:cNvCxnSpPr>
            <p:nvPr/>
          </p:nvCxnSpPr>
          <p:spPr>
            <a:xfrm flipV="1">
              <a:off x="5442918" y="2558511"/>
              <a:ext cx="678010" cy="118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DBE7C75-2633-408F-8DC4-A7D172FC2DF1}"/>
                </a:ext>
              </a:extLst>
            </p:cNvPr>
            <p:cNvCxnSpPr>
              <a:cxnSpLocks/>
            </p:cNvCxnSpPr>
            <p:nvPr/>
          </p:nvCxnSpPr>
          <p:spPr>
            <a:xfrm>
              <a:off x="4369234" y="3818423"/>
              <a:ext cx="3563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B7B80B9-84A5-4970-A93B-1D99DAE44CAE}"/>
                </a:ext>
              </a:extLst>
            </p:cNvPr>
            <p:cNvCxnSpPr>
              <a:cxnSpLocks/>
            </p:cNvCxnSpPr>
            <p:nvPr/>
          </p:nvCxnSpPr>
          <p:spPr>
            <a:xfrm flipV="1">
              <a:off x="5897734" y="3637062"/>
              <a:ext cx="365501" cy="181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90D8171-B73B-4243-B68F-9FF43E1E5C23}"/>
                </a:ext>
              </a:extLst>
            </p:cNvPr>
            <p:cNvSpPr txBox="1"/>
            <p:nvPr/>
          </p:nvSpPr>
          <p:spPr>
            <a:xfrm>
              <a:off x="4283323" y="3618368"/>
              <a:ext cx="293670" cy="200055"/>
            </a:xfrm>
            <a:prstGeom prst="rect">
              <a:avLst/>
            </a:prstGeom>
            <a:noFill/>
          </p:spPr>
          <p:txBody>
            <a:bodyPr wrap="none" rtlCol="0">
              <a:spAutoFit/>
            </a:bodyPr>
            <a:lstStyle/>
            <a:p>
              <a:r>
                <a:rPr lang="en-US" sz="700" dirty="0"/>
                <a:t>Vg</a:t>
              </a:r>
            </a:p>
          </p:txBody>
        </p:sp>
        <p:sp>
          <p:nvSpPr>
            <p:cNvPr id="42" name="TextBox 41">
              <a:extLst>
                <a:ext uri="{FF2B5EF4-FFF2-40B4-BE49-F238E27FC236}">
                  <a16:creationId xmlns:a16="http://schemas.microsoft.com/office/drawing/2014/main" id="{A5F03D3C-4D6C-4F7E-AB41-4FBAC03C6023}"/>
                </a:ext>
              </a:extLst>
            </p:cNvPr>
            <p:cNvSpPr txBox="1"/>
            <p:nvPr/>
          </p:nvSpPr>
          <p:spPr>
            <a:xfrm>
              <a:off x="5827133" y="3563830"/>
              <a:ext cx="269626" cy="200055"/>
            </a:xfrm>
            <a:prstGeom prst="rect">
              <a:avLst/>
            </a:prstGeom>
            <a:noFill/>
          </p:spPr>
          <p:txBody>
            <a:bodyPr wrap="none" rtlCol="0">
              <a:spAutoFit/>
            </a:bodyPr>
            <a:lstStyle/>
            <a:p>
              <a:r>
                <a:rPr lang="en-US" sz="700" dirty="0" err="1"/>
                <a:t>Vf</a:t>
              </a:r>
              <a:endParaRPr lang="en-US" sz="700" dirty="0"/>
            </a:p>
          </p:txBody>
        </p:sp>
        <p:sp>
          <p:nvSpPr>
            <p:cNvPr id="43" name="TextBox 42">
              <a:extLst>
                <a:ext uri="{FF2B5EF4-FFF2-40B4-BE49-F238E27FC236}">
                  <a16:creationId xmlns:a16="http://schemas.microsoft.com/office/drawing/2014/main" id="{CF3F8B76-B2CA-4C7F-A61C-8239EF835E6E}"/>
                </a:ext>
              </a:extLst>
            </p:cNvPr>
            <p:cNvSpPr txBox="1"/>
            <p:nvPr/>
          </p:nvSpPr>
          <p:spPr>
            <a:xfrm>
              <a:off x="6030143" y="3745191"/>
              <a:ext cx="274434" cy="200055"/>
            </a:xfrm>
            <a:prstGeom prst="rect">
              <a:avLst/>
            </a:prstGeom>
            <a:noFill/>
          </p:spPr>
          <p:txBody>
            <a:bodyPr wrap="none" rtlCol="0">
              <a:spAutoFit/>
            </a:bodyPr>
            <a:lstStyle/>
            <a:p>
              <a:r>
                <a:rPr lang="en-US" sz="700" dirty="0">
                  <a:latin typeface="SimSun" panose="02010600030101010101" pitchFamily="2" charset="-122"/>
                  <a:ea typeface="SimSun" panose="02010600030101010101" pitchFamily="2" charset="-122"/>
                </a:rPr>
                <a:t>θ</a:t>
              </a:r>
              <a:endParaRPr lang="en-US" sz="700" dirty="0"/>
            </a:p>
          </p:txBody>
        </p:sp>
        <p:sp>
          <p:nvSpPr>
            <p:cNvPr id="44" name="TextBox 43">
              <a:extLst>
                <a:ext uri="{FF2B5EF4-FFF2-40B4-BE49-F238E27FC236}">
                  <a16:creationId xmlns:a16="http://schemas.microsoft.com/office/drawing/2014/main" id="{97D022D2-E70D-41F5-825B-B9473AC2C8D2}"/>
                </a:ext>
              </a:extLst>
            </p:cNvPr>
            <p:cNvSpPr txBox="1"/>
            <p:nvPr/>
          </p:nvSpPr>
          <p:spPr>
            <a:xfrm>
              <a:off x="4979117" y="3567635"/>
              <a:ext cx="795411" cy="200055"/>
            </a:xfrm>
            <a:prstGeom prst="rect">
              <a:avLst/>
            </a:prstGeom>
            <a:noFill/>
          </p:spPr>
          <p:txBody>
            <a:bodyPr wrap="none" rtlCol="0">
              <a:spAutoFit/>
            </a:bodyPr>
            <a:lstStyle/>
            <a:p>
              <a:r>
                <a:rPr lang="en-US" sz="700" dirty="0"/>
                <a:t>Switching Point</a:t>
              </a:r>
            </a:p>
          </p:txBody>
        </p:sp>
        <p:cxnSp>
          <p:nvCxnSpPr>
            <p:cNvPr id="45" name="Straight Arrow Connector 44">
              <a:extLst>
                <a:ext uri="{FF2B5EF4-FFF2-40B4-BE49-F238E27FC236}">
                  <a16:creationId xmlns:a16="http://schemas.microsoft.com/office/drawing/2014/main" id="{F5D54886-FC2D-4B52-B01A-D071B3419821}"/>
                </a:ext>
              </a:extLst>
            </p:cNvPr>
            <p:cNvCxnSpPr>
              <a:cxnSpLocks/>
              <a:stCxn id="44" idx="2"/>
            </p:cNvCxnSpPr>
            <p:nvPr/>
          </p:nvCxnSpPr>
          <p:spPr>
            <a:xfrm>
              <a:off x="5376823" y="3767690"/>
              <a:ext cx="468306" cy="75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2792470-4F42-469F-B085-1D347B570C1D}"/>
                </a:ext>
              </a:extLst>
            </p:cNvPr>
            <p:cNvSpPr txBox="1"/>
            <p:nvPr/>
          </p:nvSpPr>
          <p:spPr>
            <a:xfrm>
              <a:off x="5066953" y="3873909"/>
              <a:ext cx="293670" cy="200055"/>
            </a:xfrm>
            <a:prstGeom prst="rect">
              <a:avLst/>
            </a:prstGeom>
            <a:noFill/>
          </p:spPr>
          <p:txBody>
            <a:bodyPr wrap="none" rtlCol="0">
              <a:spAutoFit/>
            </a:bodyPr>
            <a:lstStyle/>
            <a:p>
              <a:r>
                <a:rPr lang="en-US" sz="700" dirty="0"/>
                <a:t>Sg</a:t>
              </a:r>
            </a:p>
          </p:txBody>
        </p:sp>
        <p:sp>
          <p:nvSpPr>
            <p:cNvPr id="50" name="TextBox 49">
              <a:extLst>
                <a:ext uri="{FF2B5EF4-FFF2-40B4-BE49-F238E27FC236}">
                  <a16:creationId xmlns:a16="http://schemas.microsoft.com/office/drawing/2014/main" id="{2B64C889-2987-423E-93B2-D09D11B30672}"/>
                </a:ext>
              </a:extLst>
            </p:cNvPr>
            <p:cNvSpPr txBox="1"/>
            <p:nvPr/>
          </p:nvSpPr>
          <p:spPr>
            <a:xfrm>
              <a:off x="6315840" y="3436739"/>
              <a:ext cx="269626" cy="200055"/>
            </a:xfrm>
            <a:prstGeom prst="rect">
              <a:avLst/>
            </a:prstGeom>
            <a:noFill/>
          </p:spPr>
          <p:txBody>
            <a:bodyPr wrap="none" rtlCol="0">
              <a:spAutoFit/>
            </a:bodyPr>
            <a:lstStyle/>
            <a:p>
              <a:r>
                <a:rPr lang="en-US" sz="700" dirty="0"/>
                <a:t>Sf</a:t>
              </a:r>
            </a:p>
          </p:txBody>
        </p:sp>
      </p:grpSp>
    </p:spTree>
    <p:extLst>
      <p:ext uri="{BB962C8B-B14F-4D97-AF65-F5344CB8AC3E}">
        <p14:creationId xmlns:p14="http://schemas.microsoft.com/office/powerpoint/2010/main" val="8495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Hybrid Module – Flight Domain</a:t>
            </a:r>
            <a:endParaRPr dirty="0"/>
          </a:p>
        </p:txBody>
      </p:sp>
      <p:pic>
        <p:nvPicPr>
          <p:cNvPr id="3" name="Picture 2">
            <a:extLst>
              <a:ext uri="{FF2B5EF4-FFF2-40B4-BE49-F238E27FC236}">
                <a16:creationId xmlns:a16="http://schemas.microsoft.com/office/drawing/2014/main" id="{23635F65-0B10-44FB-98CA-F6DB9EBEC907}"/>
              </a:ext>
            </a:extLst>
          </p:cNvPr>
          <p:cNvPicPr>
            <a:picLocks noChangeAspect="1"/>
          </p:cNvPicPr>
          <p:nvPr/>
        </p:nvPicPr>
        <p:blipFill>
          <a:blip r:embed="rId3"/>
          <a:stretch>
            <a:fillRect/>
          </a:stretch>
        </p:blipFill>
        <p:spPr>
          <a:xfrm>
            <a:off x="0" y="1416105"/>
            <a:ext cx="4498440" cy="3018329"/>
          </a:xfrm>
          <a:prstGeom prst="rect">
            <a:avLst/>
          </a:prstGeom>
        </p:spPr>
      </p:pic>
      <p:pic>
        <p:nvPicPr>
          <p:cNvPr id="4" name="Picture 3">
            <a:extLst>
              <a:ext uri="{FF2B5EF4-FFF2-40B4-BE49-F238E27FC236}">
                <a16:creationId xmlns:a16="http://schemas.microsoft.com/office/drawing/2014/main" id="{904B20B7-B50D-4B71-9307-7ABB7075FD4A}"/>
              </a:ext>
            </a:extLst>
          </p:cNvPr>
          <p:cNvPicPr>
            <a:picLocks noChangeAspect="1"/>
          </p:cNvPicPr>
          <p:nvPr/>
        </p:nvPicPr>
        <p:blipFill>
          <a:blip r:embed="rId4"/>
          <a:stretch>
            <a:fillRect/>
          </a:stretch>
        </p:blipFill>
        <p:spPr>
          <a:xfrm>
            <a:off x="4492345" y="1416105"/>
            <a:ext cx="4651655" cy="3018329"/>
          </a:xfrm>
          <a:prstGeom prst="rect">
            <a:avLst/>
          </a:prstGeom>
        </p:spPr>
      </p:pic>
    </p:spTree>
    <p:extLst>
      <p:ext uri="{BB962C8B-B14F-4D97-AF65-F5344CB8AC3E}">
        <p14:creationId xmlns:p14="http://schemas.microsoft.com/office/powerpoint/2010/main" val="3831463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Hybrid Module – Smooth Switch</a:t>
            </a:r>
            <a:endParaRPr dirty="0"/>
          </a:p>
        </p:txBody>
      </p:sp>
      <p:pic>
        <p:nvPicPr>
          <p:cNvPr id="2" name="Picture 1">
            <a:extLst>
              <a:ext uri="{FF2B5EF4-FFF2-40B4-BE49-F238E27FC236}">
                <a16:creationId xmlns:a16="http://schemas.microsoft.com/office/drawing/2014/main" id="{B503C5A9-8F7A-4143-BF1D-03315EFA5AAC}"/>
              </a:ext>
            </a:extLst>
          </p:cNvPr>
          <p:cNvPicPr>
            <a:picLocks noChangeAspect="1"/>
          </p:cNvPicPr>
          <p:nvPr/>
        </p:nvPicPr>
        <p:blipFill>
          <a:blip r:embed="rId3"/>
          <a:stretch>
            <a:fillRect/>
          </a:stretch>
        </p:blipFill>
        <p:spPr>
          <a:xfrm>
            <a:off x="113288" y="1368060"/>
            <a:ext cx="4458712" cy="3200400"/>
          </a:xfrm>
          <a:prstGeom prst="rect">
            <a:avLst/>
          </a:prstGeom>
        </p:spPr>
      </p:pic>
      <p:pic>
        <p:nvPicPr>
          <p:cNvPr id="5" name="Picture 4">
            <a:extLst>
              <a:ext uri="{FF2B5EF4-FFF2-40B4-BE49-F238E27FC236}">
                <a16:creationId xmlns:a16="http://schemas.microsoft.com/office/drawing/2014/main" id="{1DA1404C-78D7-4F4A-9249-3F42B47A969A}"/>
              </a:ext>
            </a:extLst>
          </p:cNvPr>
          <p:cNvPicPr>
            <a:picLocks noChangeAspect="1"/>
          </p:cNvPicPr>
          <p:nvPr/>
        </p:nvPicPr>
        <p:blipFill>
          <a:blip r:embed="rId4"/>
          <a:stretch>
            <a:fillRect/>
          </a:stretch>
        </p:blipFill>
        <p:spPr>
          <a:xfrm>
            <a:off x="4572000" y="1368060"/>
            <a:ext cx="4544690" cy="3200400"/>
          </a:xfrm>
          <a:prstGeom prst="rect">
            <a:avLst/>
          </a:prstGeom>
        </p:spPr>
      </p:pic>
    </p:spTree>
    <p:extLst>
      <p:ext uri="{BB962C8B-B14F-4D97-AF65-F5344CB8AC3E}">
        <p14:creationId xmlns:p14="http://schemas.microsoft.com/office/powerpoint/2010/main" val="1986715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Hybrid Module – Safety Protocol (air)</a:t>
            </a:r>
            <a:endParaRPr dirty="0"/>
          </a:p>
        </p:txBody>
      </p:sp>
      <p:pic>
        <p:nvPicPr>
          <p:cNvPr id="3" name="Picture 2">
            <a:extLst>
              <a:ext uri="{FF2B5EF4-FFF2-40B4-BE49-F238E27FC236}">
                <a16:creationId xmlns:a16="http://schemas.microsoft.com/office/drawing/2014/main" id="{743578C3-84DA-4408-9DD3-C7CB4C4B68A0}"/>
              </a:ext>
            </a:extLst>
          </p:cNvPr>
          <p:cNvPicPr>
            <a:picLocks noChangeAspect="1"/>
          </p:cNvPicPr>
          <p:nvPr/>
        </p:nvPicPr>
        <p:blipFill>
          <a:blip r:embed="rId3"/>
          <a:stretch>
            <a:fillRect/>
          </a:stretch>
        </p:blipFill>
        <p:spPr>
          <a:xfrm>
            <a:off x="0" y="1509342"/>
            <a:ext cx="4572000" cy="3200400"/>
          </a:xfrm>
          <a:prstGeom prst="rect">
            <a:avLst/>
          </a:prstGeom>
        </p:spPr>
      </p:pic>
      <p:pic>
        <p:nvPicPr>
          <p:cNvPr id="4" name="Picture 3">
            <a:extLst>
              <a:ext uri="{FF2B5EF4-FFF2-40B4-BE49-F238E27FC236}">
                <a16:creationId xmlns:a16="http://schemas.microsoft.com/office/drawing/2014/main" id="{DA5C0378-6354-4964-8CD8-D4FB2CCB896E}"/>
              </a:ext>
            </a:extLst>
          </p:cNvPr>
          <p:cNvPicPr>
            <a:picLocks noChangeAspect="1"/>
          </p:cNvPicPr>
          <p:nvPr/>
        </p:nvPicPr>
        <p:blipFill>
          <a:blip r:embed="rId4"/>
          <a:stretch>
            <a:fillRect/>
          </a:stretch>
        </p:blipFill>
        <p:spPr>
          <a:xfrm>
            <a:off x="4572000" y="1509342"/>
            <a:ext cx="4572000" cy="3200400"/>
          </a:xfrm>
          <a:prstGeom prst="rect">
            <a:avLst/>
          </a:prstGeom>
        </p:spPr>
      </p:pic>
    </p:spTree>
    <p:extLst>
      <p:ext uri="{BB962C8B-B14F-4D97-AF65-F5344CB8AC3E}">
        <p14:creationId xmlns:p14="http://schemas.microsoft.com/office/powerpoint/2010/main" val="4235879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Hybrid Module – Safety Protocol (ground)</a:t>
            </a:r>
            <a:endParaRPr dirty="0"/>
          </a:p>
        </p:txBody>
      </p:sp>
      <p:pic>
        <p:nvPicPr>
          <p:cNvPr id="5" name="Picture 4">
            <a:extLst>
              <a:ext uri="{FF2B5EF4-FFF2-40B4-BE49-F238E27FC236}">
                <a16:creationId xmlns:a16="http://schemas.microsoft.com/office/drawing/2014/main" id="{1C6F9C8E-B37E-4120-A5C0-D655598A0D80}"/>
              </a:ext>
            </a:extLst>
          </p:cNvPr>
          <p:cNvPicPr>
            <a:picLocks noChangeAspect="1"/>
          </p:cNvPicPr>
          <p:nvPr/>
        </p:nvPicPr>
        <p:blipFill>
          <a:blip r:embed="rId3"/>
          <a:stretch>
            <a:fillRect/>
          </a:stretch>
        </p:blipFill>
        <p:spPr>
          <a:xfrm>
            <a:off x="0" y="1489441"/>
            <a:ext cx="4572000" cy="3200400"/>
          </a:xfrm>
          <a:prstGeom prst="rect">
            <a:avLst/>
          </a:prstGeom>
        </p:spPr>
      </p:pic>
      <p:pic>
        <p:nvPicPr>
          <p:cNvPr id="6" name="Picture 5">
            <a:extLst>
              <a:ext uri="{FF2B5EF4-FFF2-40B4-BE49-F238E27FC236}">
                <a16:creationId xmlns:a16="http://schemas.microsoft.com/office/drawing/2014/main" id="{DA99C28A-206A-43D7-A6EE-E69894D780C5}"/>
              </a:ext>
            </a:extLst>
          </p:cNvPr>
          <p:cNvPicPr>
            <a:picLocks noChangeAspect="1"/>
          </p:cNvPicPr>
          <p:nvPr/>
        </p:nvPicPr>
        <p:blipFill>
          <a:blip r:embed="rId4"/>
          <a:stretch>
            <a:fillRect/>
          </a:stretch>
        </p:blipFill>
        <p:spPr>
          <a:xfrm>
            <a:off x="4572000" y="1489441"/>
            <a:ext cx="4572000" cy="3200400"/>
          </a:xfrm>
          <a:prstGeom prst="rect">
            <a:avLst/>
          </a:prstGeom>
        </p:spPr>
      </p:pic>
    </p:spTree>
    <p:extLst>
      <p:ext uri="{BB962C8B-B14F-4D97-AF65-F5344CB8AC3E}">
        <p14:creationId xmlns:p14="http://schemas.microsoft.com/office/powerpoint/2010/main" val="2310021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Future Work</a:t>
            </a:r>
            <a:endParaRPr dirty="0"/>
          </a:p>
        </p:txBody>
      </p:sp>
      <p:sp>
        <p:nvSpPr>
          <p:cNvPr id="7" name="Google Shape;409;p31">
            <a:extLst>
              <a:ext uri="{FF2B5EF4-FFF2-40B4-BE49-F238E27FC236}">
                <a16:creationId xmlns:a16="http://schemas.microsoft.com/office/drawing/2014/main" id="{C3FF9DB4-B493-40E2-B1DC-93EF710CE807}"/>
              </a:ext>
            </a:extLst>
          </p:cNvPr>
          <p:cNvSpPr txBox="1">
            <a:spLocks/>
          </p:cNvSpPr>
          <p:nvPr/>
        </p:nvSpPr>
        <p:spPr>
          <a:xfrm>
            <a:off x="426676" y="1411007"/>
            <a:ext cx="7704000" cy="3129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lnSpc>
                <a:spcPct val="200000"/>
              </a:lnSpc>
              <a:buClr>
                <a:schemeClr val="lt2"/>
              </a:buClr>
            </a:pPr>
            <a:r>
              <a:rPr lang="en-US" sz="1400" b="0" i="0" dirty="0">
                <a:effectLst/>
                <a:latin typeface="Poppins" panose="00000500000000000000" pitchFamily="2" charset="0"/>
                <a:cs typeface="Poppins" panose="00000500000000000000" pitchFamily="2" charset="0"/>
              </a:rPr>
              <a:t>SMACH package </a:t>
            </a:r>
            <a:r>
              <a:rPr lang="en-US" dirty="0">
                <a:latin typeface="Poppins" panose="00000500000000000000" pitchFamily="2" charset="0"/>
                <a:cs typeface="Poppins" panose="00000500000000000000" pitchFamily="2" charset="0"/>
              </a:rPr>
              <a:t>to</a:t>
            </a:r>
            <a:r>
              <a:rPr lang="en-US" sz="1400" b="0" i="0" dirty="0">
                <a:effectLst/>
                <a:latin typeface="Poppins" panose="00000500000000000000" pitchFamily="2" charset="0"/>
                <a:cs typeface="Poppins" panose="00000500000000000000" pitchFamily="2" charset="0"/>
              </a:rPr>
              <a:t> organize the code and debug errors</a:t>
            </a:r>
          </a:p>
          <a:p>
            <a:pPr>
              <a:lnSpc>
                <a:spcPct val="200000"/>
              </a:lnSpc>
              <a:buClr>
                <a:schemeClr val="lt2"/>
              </a:buClr>
            </a:pPr>
            <a:r>
              <a:rPr lang="en-US" dirty="0">
                <a:latin typeface="Poppins" panose="00000500000000000000" pitchFamily="2" charset="0"/>
                <a:cs typeface="Poppins" panose="00000500000000000000" pitchFamily="2" charset="0"/>
              </a:rPr>
              <a:t>Further develop the code:</a:t>
            </a:r>
            <a:endParaRPr lang="en-US" sz="1100" b="0" i="0" dirty="0">
              <a:effectLst/>
              <a:latin typeface="Poppins" panose="00000500000000000000" pitchFamily="2" charset="0"/>
              <a:cs typeface="Poppins" panose="00000500000000000000" pitchFamily="2" charset="0"/>
            </a:endParaRPr>
          </a:p>
          <a:p>
            <a:pPr lvl="1">
              <a:lnSpc>
                <a:spcPct val="200000"/>
              </a:lnSpc>
              <a:buClr>
                <a:schemeClr val="lt2"/>
              </a:buClr>
            </a:pPr>
            <a:r>
              <a:rPr lang="en-US" dirty="0">
                <a:latin typeface="Poppins" panose="00000500000000000000" pitchFamily="2" charset="0"/>
                <a:cs typeface="Poppins" panose="00000500000000000000" pitchFamily="2" charset="0"/>
              </a:rPr>
              <a:t>Test m</a:t>
            </a:r>
            <a:r>
              <a:rPr lang="en-US" b="0" i="0" dirty="0">
                <a:effectLst/>
                <a:latin typeface="Poppins" panose="00000500000000000000" pitchFamily="2" charset="0"/>
                <a:cs typeface="Poppins" panose="00000500000000000000" pitchFamily="2" charset="0"/>
              </a:rPr>
              <a:t>ore use cases involving obstacles</a:t>
            </a:r>
          </a:p>
          <a:p>
            <a:pPr lvl="1">
              <a:lnSpc>
                <a:spcPct val="200000"/>
              </a:lnSpc>
              <a:buClr>
                <a:schemeClr val="lt2"/>
              </a:buClr>
            </a:pPr>
            <a:r>
              <a:rPr lang="en-US" dirty="0">
                <a:latin typeface="Poppins" panose="00000500000000000000" pitchFamily="2" charset="0"/>
                <a:cs typeface="Poppins" panose="00000500000000000000" pitchFamily="2" charset="0"/>
              </a:rPr>
              <a:t>Test on the actual vehicle.</a:t>
            </a:r>
          </a:p>
          <a:p>
            <a:pPr>
              <a:lnSpc>
                <a:spcPct val="200000"/>
              </a:lnSpc>
              <a:buClr>
                <a:schemeClr val="lt2"/>
              </a:buClr>
            </a:pPr>
            <a:r>
              <a:rPr lang="en-US" dirty="0">
                <a:latin typeface="Poppins" panose="00000500000000000000" pitchFamily="2" charset="0"/>
                <a:cs typeface="Poppins" panose="00000500000000000000" pitchFamily="2" charset="0"/>
              </a:rPr>
              <a:t>Address latency issues to make operation truly real time</a:t>
            </a:r>
            <a:endParaRPr lang="en-US" sz="1400" b="0" i="0" dirty="0">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14358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36"/>
          <p:cNvSpPr/>
          <p:nvPr/>
        </p:nvSpPr>
        <p:spPr>
          <a:xfrm flipH="1">
            <a:off x="5099290" y="2317386"/>
            <a:ext cx="33207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6"/>
          <p:cNvSpPr txBox="1">
            <a:spLocks noGrp="1"/>
          </p:cNvSpPr>
          <p:nvPr>
            <p:ph type="subTitle" idx="1"/>
          </p:nvPr>
        </p:nvSpPr>
        <p:spPr>
          <a:xfrm flipH="1">
            <a:off x="4120862" y="2701195"/>
            <a:ext cx="4310460" cy="650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400" b="1" dirty="0"/>
              <a:t>Thank you for your time</a:t>
            </a:r>
            <a:endParaRPr sz="2400" b="1" dirty="0"/>
          </a:p>
        </p:txBody>
      </p:sp>
      <p:sp>
        <p:nvSpPr>
          <p:cNvPr id="594" name="Google Shape;594;p36"/>
          <p:cNvSpPr/>
          <p:nvPr/>
        </p:nvSpPr>
        <p:spPr>
          <a:xfrm>
            <a:off x="4926469" y="818787"/>
            <a:ext cx="99610" cy="262045"/>
          </a:xfrm>
          <a:custGeom>
            <a:avLst/>
            <a:gdLst/>
            <a:ahLst/>
            <a:cxnLst/>
            <a:rect l="l" t="t" r="r" b="b"/>
            <a:pathLst>
              <a:path w="3504" h="9218" extrusionOk="0">
                <a:moveTo>
                  <a:pt x="1390" y="1"/>
                </a:moveTo>
                <a:cubicBezTo>
                  <a:pt x="738" y="1"/>
                  <a:pt x="201" y="544"/>
                  <a:pt x="201" y="1207"/>
                </a:cubicBezTo>
                <a:lnTo>
                  <a:pt x="34" y="7678"/>
                </a:lnTo>
                <a:cubicBezTo>
                  <a:pt x="1" y="8412"/>
                  <a:pt x="534" y="9046"/>
                  <a:pt x="1235" y="9146"/>
                </a:cubicBezTo>
                <a:lnTo>
                  <a:pt x="1969" y="9213"/>
                </a:lnTo>
                <a:cubicBezTo>
                  <a:pt x="2006" y="9216"/>
                  <a:pt x="2044" y="9218"/>
                  <a:pt x="2081" y="9218"/>
                </a:cubicBezTo>
                <a:cubicBezTo>
                  <a:pt x="2732" y="9218"/>
                  <a:pt x="3270" y="8675"/>
                  <a:pt x="3270" y="8012"/>
                </a:cubicBezTo>
                <a:lnTo>
                  <a:pt x="3470" y="1607"/>
                </a:lnTo>
                <a:cubicBezTo>
                  <a:pt x="3503" y="873"/>
                  <a:pt x="2969" y="239"/>
                  <a:pt x="2269" y="106"/>
                </a:cubicBezTo>
                <a:lnTo>
                  <a:pt x="1502" y="6"/>
                </a:lnTo>
                <a:cubicBezTo>
                  <a:pt x="1464" y="2"/>
                  <a:pt x="1427" y="1"/>
                  <a:pt x="13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6"/>
          <p:cNvSpPr/>
          <p:nvPr/>
        </p:nvSpPr>
        <p:spPr>
          <a:xfrm>
            <a:off x="4940740" y="1020849"/>
            <a:ext cx="65412" cy="154930"/>
          </a:xfrm>
          <a:custGeom>
            <a:avLst/>
            <a:gdLst/>
            <a:ahLst/>
            <a:cxnLst/>
            <a:rect l="l" t="t" r="r" b="b"/>
            <a:pathLst>
              <a:path w="2301" h="5450" extrusionOk="0">
                <a:moveTo>
                  <a:pt x="543" y="0"/>
                </a:moveTo>
                <a:cubicBezTo>
                  <a:pt x="237" y="0"/>
                  <a:pt x="1" y="255"/>
                  <a:pt x="32" y="570"/>
                </a:cubicBezTo>
                <a:lnTo>
                  <a:pt x="499" y="4940"/>
                </a:lnTo>
                <a:cubicBezTo>
                  <a:pt x="499" y="5273"/>
                  <a:pt x="758" y="5450"/>
                  <a:pt x="1018" y="5450"/>
                </a:cubicBezTo>
                <a:cubicBezTo>
                  <a:pt x="1252" y="5450"/>
                  <a:pt x="1486" y="5307"/>
                  <a:pt x="1533" y="5007"/>
                </a:cubicBezTo>
                <a:lnTo>
                  <a:pt x="2234" y="804"/>
                </a:lnTo>
                <a:cubicBezTo>
                  <a:pt x="2301" y="470"/>
                  <a:pt x="2067" y="170"/>
                  <a:pt x="1767" y="136"/>
                </a:cubicBezTo>
                <a:lnTo>
                  <a:pt x="599" y="3"/>
                </a:lnTo>
                <a:cubicBezTo>
                  <a:pt x="581" y="1"/>
                  <a:pt x="562" y="0"/>
                  <a:pt x="5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6"/>
          <p:cNvSpPr/>
          <p:nvPr/>
        </p:nvSpPr>
        <p:spPr>
          <a:xfrm>
            <a:off x="4955863" y="794055"/>
            <a:ext cx="49350" cy="50743"/>
          </a:xfrm>
          <a:custGeom>
            <a:avLst/>
            <a:gdLst/>
            <a:ahLst/>
            <a:cxnLst/>
            <a:rect l="l" t="t" r="r" b="b"/>
            <a:pathLst>
              <a:path w="1736" h="1785" extrusionOk="0">
                <a:moveTo>
                  <a:pt x="791" y="1"/>
                </a:moveTo>
                <a:cubicBezTo>
                  <a:pt x="368" y="1"/>
                  <a:pt x="1" y="346"/>
                  <a:pt x="1" y="776"/>
                </a:cubicBezTo>
                <a:cubicBezTo>
                  <a:pt x="1" y="1276"/>
                  <a:pt x="334" y="1710"/>
                  <a:pt x="835" y="1777"/>
                </a:cubicBezTo>
                <a:cubicBezTo>
                  <a:pt x="872" y="1782"/>
                  <a:pt x="908" y="1784"/>
                  <a:pt x="944" y="1784"/>
                </a:cubicBezTo>
                <a:cubicBezTo>
                  <a:pt x="1363" y="1784"/>
                  <a:pt x="1702" y="1439"/>
                  <a:pt x="1702" y="1009"/>
                </a:cubicBezTo>
                <a:cubicBezTo>
                  <a:pt x="1735" y="509"/>
                  <a:pt x="1368" y="75"/>
                  <a:pt x="901" y="9"/>
                </a:cubicBezTo>
                <a:cubicBezTo>
                  <a:pt x="864" y="3"/>
                  <a:pt x="828" y="1"/>
                  <a:pt x="7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6"/>
          <p:cNvSpPr/>
          <p:nvPr/>
        </p:nvSpPr>
        <p:spPr>
          <a:xfrm>
            <a:off x="4981476" y="728870"/>
            <a:ext cx="308211" cy="67345"/>
          </a:xfrm>
          <a:custGeom>
            <a:avLst/>
            <a:gdLst/>
            <a:ahLst/>
            <a:cxnLst/>
            <a:rect l="l" t="t" r="r" b="b"/>
            <a:pathLst>
              <a:path w="10842" h="2369" extrusionOk="0">
                <a:moveTo>
                  <a:pt x="3403" y="0"/>
                </a:moveTo>
                <a:lnTo>
                  <a:pt x="0" y="1735"/>
                </a:lnTo>
                <a:lnTo>
                  <a:pt x="10841" y="2368"/>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6"/>
          <p:cNvSpPr/>
          <p:nvPr/>
        </p:nvSpPr>
        <p:spPr>
          <a:xfrm>
            <a:off x="4920784" y="1260664"/>
            <a:ext cx="85368" cy="218352"/>
          </a:xfrm>
          <a:custGeom>
            <a:avLst/>
            <a:gdLst/>
            <a:ahLst/>
            <a:cxnLst/>
            <a:rect l="l" t="t" r="r" b="b"/>
            <a:pathLst>
              <a:path w="3003" h="7681" extrusionOk="0">
                <a:moveTo>
                  <a:pt x="1194" y="0"/>
                </a:moveTo>
                <a:cubicBezTo>
                  <a:pt x="639" y="0"/>
                  <a:pt x="167" y="476"/>
                  <a:pt x="167" y="1040"/>
                </a:cubicBezTo>
                <a:lnTo>
                  <a:pt x="34" y="6444"/>
                </a:lnTo>
                <a:cubicBezTo>
                  <a:pt x="1" y="7078"/>
                  <a:pt x="468" y="7612"/>
                  <a:pt x="1068" y="7645"/>
                </a:cubicBezTo>
                <a:lnTo>
                  <a:pt x="1702" y="7679"/>
                </a:lnTo>
                <a:cubicBezTo>
                  <a:pt x="1722" y="7680"/>
                  <a:pt x="1742" y="7680"/>
                  <a:pt x="1762" y="7680"/>
                </a:cubicBezTo>
                <a:cubicBezTo>
                  <a:pt x="2335" y="7680"/>
                  <a:pt x="2803" y="7225"/>
                  <a:pt x="2803" y="6644"/>
                </a:cubicBezTo>
                <a:lnTo>
                  <a:pt x="2969" y="1241"/>
                </a:lnTo>
                <a:cubicBezTo>
                  <a:pt x="3003" y="640"/>
                  <a:pt x="2536" y="106"/>
                  <a:pt x="1935" y="40"/>
                </a:cubicBezTo>
                <a:lnTo>
                  <a:pt x="1301" y="6"/>
                </a:lnTo>
                <a:cubicBezTo>
                  <a:pt x="1265" y="2"/>
                  <a:pt x="1229" y="0"/>
                  <a:pt x="1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6"/>
          <p:cNvSpPr/>
          <p:nvPr/>
        </p:nvSpPr>
        <p:spPr>
          <a:xfrm>
            <a:off x="4933121" y="1429608"/>
            <a:ext cx="55974" cy="128777"/>
          </a:xfrm>
          <a:custGeom>
            <a:avLst/>
            <a:gdLst/>
            <a:ahLst/>
            <a:cxnLst/>
            <a:rect l="l" t="t" r="r" b="b"/>
            <a:pathLst>
              <a:path w="1969" h="4530" extrusionOk="0">
                <a:moveTo>
                  <a:pt x="501" y="1"/>
                </a:moveTo>
                <a:cubicBezTo>
                  <a:pt x="234" y="1"/>
                  <a:pt x="0" y="234"/>
                  <a:pt x="34" y="501"/>
                </a:cubicBezTo>
                <a:lnTo>
                  <a:pt x="434" y="4137"/>
                </a:lnTo>
                <a:cubicBezTo>
                  <a:pt x="468" y="4396"/>
                  <a:pt x="672" y="4530"/>
                  <a:pt x="875" y="4530"/>
                </a:cubicBezTo>
                <a:cubicBezTo>
                  <a:pt x="1064" y="4530"/>
                  <a:pt x="1253" y="4412"/>
                  <a:pt x="1301" y="4171"/>
                </a:cubicBezTo>
                <a:lnTo>
                  <a:pt x="1902" y="601"/>
                </a:lnTo>
                <a:cubicBezTo>
                  <a:pt x="1968" y="335"/>
                  <a:pt x="1768" y="68"/>
                  <a:pt x="1501" y="68"/>
                </a:cubicBezTo>
                <a:lnTo>
                  <a:pt x="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6"/>
          <p:cNvSpPr/>
          <p:nvPr/>
        </p:nvSpPr>
        <p:spPr>
          <a:xfrm>
            <a:off x="4945430" y="1238945"/>
            <a:ext cx="41760" cy="42783"/>
          </a:xfrm>
          <a:custGeom>
            <a:avLst/>
            <a:gdLst/>
            <a:ahLst/>
            <a:cxnLst/>
            <a:rect l="l" t="t" r="r" b="b"/>
            <a:pathLst>
              <a:path w="1469" h="1505" extrusionOk="0">
                <a:moveTo>
                  <a:pt x="708" y="1"/>
                </a:moveTo>
                <a:cubicBezTo>
                  <a:pt x="335" y="1"/>
                  <a:pt x="34" y="292"/>
                  <a:pt x="34" y="704"/>
                </a:cubicBezTo>
                <a:cubicBezTo>
                  <a:pt x="1" y="1104"/>
                  <a:pt x="334" y="1438"/>
                  <a:pt x="735" y="1504"/>
                </a:cubicBezTo>
                <a:cubicBezTo>
                  <a:pt x="1135" y="1504"/>
                  <a:pt x="1469" y="1204"/>
                  <a:pt x="1469" y="804"/>
                </a:cubicBezTo>
                <a:cubicBezTo>
                  <a:pt x="1469" y="403"/>
                  <a:pt x="1168" y="37"/>
                  <a:pt x="768" y="3"/>
                </a:cubicBezTo>
                <a:cubicBezTo>
                  <a:pt x="748" y="2"/>
                  <a:pt x="728" y="1"/>
                  <a:pt x="7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6"/>
          <p:cNvSpPr/>
          <p:nvPr/>
        </p:nvSpPr>
        <p:spPr>
          <a:xfrm>
            <a:off x="4968201" y="1179276"/>
            <a:ext cx="215281" cy="46507"/>
          </a:xfrm>
          <a:custGeom>
            <a:avLst/>
            <a:gdLst/>
            <a:ahLst/>
            <a:cxnLst/>
            <a:rect l="l" t="t" r="r" b="b"/>
            <a:pathLst>
              <a:path w="7573" h="1636" extrusionOk="0">
                <a:moveTo>
                  <a:pt x="2369" y="1"/>
                </a:moveTo>
                <a:lnTo>
                  <a:pt x="0" y="1602"/>
                </a:lnTo>
                <a:lnTo>
                  <a:pt x="7572" y="1635"/>
                </a:lnTo>
                <a:lnTo>
                  <a:pt x="23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602;p36"/>
          <p:cNvGrpSpPr/>
          <p:nvPr/>
        </p:nvGrpSpPr>
        <p:grpSpPr>
          <a:xfrm>
            <a:off x="719995" y="534455"/>
            <a:ext cx="4280471" cy="4069965"/>
            <a:chOff x="719995" y="534455"/>
            <a:chExt cx="4280471" cy="4069965"/>
          </a:xfrm>
        </p:grpSpPr>
        <p:sp>
          <p:nvSpPr>
            <p:cNvPr id="603" name="Google Shape;603;p36"/>
            <p:cNvSpPr/>
            <p:nvPr/>
          </p:nvSpPr>
          <p:spPr>
            <a:xfrm>
              <a:off x="719995" y="4336036"/>
              <a:ext cx="2227234" cy="268384"/>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6"/>
            <p:cNvSpPr/>
            <p:nvPr/>
          </p:nvSpPr>
          <p:spPr>
            <a:xfrm>
              <a:off x="2901948" y="817848"/>
              <a:ext cx="347071" cy="765069"/>
            </a:xfrm>
            <a:custGeom>
              <a:avLst/>
              <a:gdLst/>
              <a:ahLst/>
              <a:cxnLst/>
              <a:rect l="l" t="t" r="r" b="b"/>
              <a:pathLst>
                <a:path w="12209" h="26913" extrusionOk="0">
                  <a:moveTo>
                    <a:pt x="11715" y="0"/>
                  </a:moveTo>
                  <a:cubicBezTo>
                    <a:pt x="11562" y="0"/>
                    <a:pt x="11416" y="100"/>
                    <a:pt x="11342" y="272"/>
                  </a:cubicBezTo>
                  <a:lnTo>
                    <a:pt x="67" y="26324"/>
                  </a:lnTo>
                  <a:cubicBezTo>
                    <a:pt x="0" y="26525"/>
                    <a:pt x="100" y="26791"/>
                    <a:pt x="300" y="26892"/>
                  </a:cubicBezTo>
                  <a:cubicBezTo>
                    <a:pt x="342" y="26905"/>
                    <a:pt x="387" y="26912"/>
                    <a:pt x="432" y="26912"/>
                  </a:cubicBezTo>
                  <a:cubicBezTo>
                    <a:pt x="603" y="26912"/>
                    <a:pt x="781" y="26816"/>
                    <a:pt x="834" y="26658"/>
                  </a:cubicBezTo>
                  <a:lnTo>
                    <a:pt x="12109" y="573"/>
                  </a:lnTo>
                  <a:cubicBezTo>
                    <a:pt x="12209" y="373"/>
                    <a:pt x="12109" y="139"/>
                    <a:pt x="11875" y="39"/>
                  </a:cubicBezTo>
                  <a:cubicBezTo>
                    <a:pt x="11823" y="13"/>
                    <a:pt x="11768" y="0"/>
                    <a:pt x="1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6"/>
            <p:cNvSpPr/>
            <p:nvPr/>
          </p:nvSpPr>
          <p:spPr>
            <a:xfrm>
              <a:off x="3139005" y="820833"/>
              <a:ext cx="117605" cy="99610"/>
            </a:xfrm>
            <a:custGeom>
              <a:avLst/>
              <a:gdLst/>
              <a:ahLst/>
              <a:cxnLst/>
              <a:rect l="l" t="t" r="r" b="b"/>
              <a:pathLst>
                <a:path w="4137" h="3504" extrusionOk="0">
                  <a:moveTo>
                    <a:pt x="1301" y="1"/>
                  </a:moveTo>
                  <a:lnTo>
                    <a:pt x="0" y="2836"/>
                  </a:lnTo>
                  <a:cubicBezTo>
                    <a:pt x="934" y="3170"/>
                    <a:pt x="1902" y="3370"/>
                    <a:pt x="2903" y="3503"/>
                  </a:cubicBezTo>
                  <a:lnTo>
                    <a:pt x="4137" y="701"/>
                  </a:lnTo>
                  <a:cubicBezTo>
                    <a:pt x="3169" y="568"/>
                    <a:pt x="2235" y="301"/>
                    <a:pt x="13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6"/>
            <p:cNvSpPr/>
            <p:nvPr/>
          </p:nvSpPr>
          <p:spPr>
            <a:xfrm>
              <a:off x="3062194" y="786692"/>
              <a:ext cx="113824" cy="114790"/>
            </a:xfrm>
            <a:custGeom>
              <a:avLst/>
              <a:gdLst/>
              <a:ahLst/>
              <a:cxnLst/>
              <a:rect l="l" t="t" r="r" b="b"/>
              <a:pathLst>
                <a:path w="4004" h="4038" extrusionOk="0">
                  <a:moveTo>
                    <a:pt x="1335" y="1"/>
                  </a:moveTo>
                  <a:cubicBezTo>
                    <a:pt x="901" y="935"/>
                    <a:pt x="434" y="1869"/>
                    <a:pt x="1" y="2836"/>
                  </a:cubicBezTo>
                  <a:cubicBezTo>
                    <a:pt x="868" y="3303"/>
                    <a:pt x="1768" y="3703"/>
                    <a:pt x="2702" y="4037"/>
                  </a:cubicBezTo>
                  <a:lnTo>
                    <a:pt x="4003" y="1202"/>
                  </a:lnTo>
                  <a:cubicBezTo>
                    <a:pt x="3069" y="835"/>
                    <a:pt x="2202" y="434"/>
                    <a:pt x="1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6"/>
            <p:cNvSpPr/>
            <p:nvPr/>
          </p:nvSpPr>
          <p:spPr>
            <a:xfrm>
              <a:off x="2988225" y="743084"/>
              <a:ext cx="111919" cy="124257"/>
            </a:xfrm>
            <a:custGeom>
              <a:avLst/>
              <a:gdLst/>
              <a:ahLst/>
              <a:cxnLst/>
              <a:rect l="l" t="t" r="r" b="b"/>
              <a:pathLst>
                <a:path w="3937" h="4371" extrusionOk="0">
                  <a:moveTo>
                    <a:pt x="1402" y="0"/>
                  </a:moveTo>
                  <a:cubicBezTo>
                    <a:pt x="935" y="934"/>
                    <a:pt x="468" y="1868"/>
                    <a:pt x="1" y="2836"/>
                  </a:cubicBezTo>
                  <a:cubicBezTo>
                    <a:pt x="835" y="3369"/>
                    <a:pt x="1702" y="3903"/>
                    <a:pt x="2603" y="4370"/>
                  </a:cubicBezTo>
                  <a:cubicBezTo>
                    <a:pt x="3036" y="3403"/>
                    <a:pt x="3503" y="2469"/>
                    <a:pt x="3937" y="1535"/>
                  </a:cubicBezTo>
                  <a:cubicBezTo>
                    <a:pt x="3070" y="1068"/>
                    <a:pt x="2236" y="534"/>
                    <a:pt x="1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6"/>
            <p:cNvSpPr/>
            <p:nvPr/>
          </p:nvSpPr>
          <p:spPr>
            <a:xfrm>
              <a:off x="2915224" y="693762"/>
              <a:ext cx="112857" cy="129942"/>
            </a:xfrm>
            <a:custGeom>
              <a:avLst/>
              <a:gdLst/>
              <a:ahLst/>
              <a:cxnLst/>
              <a:rect l="l" t="t" r="r" b="b"/>
              <a:pathLst>
                <a:path w="3970" h="4571" extrusionOk="0">
                  <a:moveTo>
                    <a:pt x="1468" y="1"/>
                  </a:moveTo>
                  <a:cubicBezTo>
                    <a:pt x="968" y="935"/>
                    <a:pt x="501" y="1902"/>
                    <a:pt x="0" y="2836"/>
                  </a:cubicBezTo>
                  <a:cubicBezTo>
                    <a:pt x="834" y="3437"/>
                    <a:pt x="1701" y="4004"/>
                    <a:pt x="2569" y="4571"/>
                  </a:cubicBezTo>
                  <a:cubicBezTo>
                    <a:pt x="3036" y="3603"/>
                    <a:pt x="3503" y="2669"/>
                    <a:pt x="3970" y="1735"/>
                  </a:cubicBezTo>
                  <a:cubicBezTo>
                    <a:pt x="3136" y="1168"/>
                    <a:pt x="2302" y="601"/>
                    <a:pt x="1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6"/>
            <p:cNvSpPr/>
            <p:nvPr/>
          </p:nvSpPr>
          <p:spPr>
            <a:xfrm>
              <a:off x="2842193" y="644469"/>
              <a:ext cx="113824" cy="129942"/>
            </a:xfrm>
            <a:custGeom>
              <a:avLst/>
              <a:gdLst/>
              <a:ahLst/>
              <a:cxnLst/>
              <a:rect l="l" t="t" r="r" b="b"/>
              <a:pathLst>
                <a:path w="4004" h="4571" extrusionOk="0">
                  <a:moveTo>
                    <a:pt x="1468" y="0"/>
                  </a:moveTo>
                  <a:lnTo>
                    <a:pt x="1" y="2836"/>
                  </a:lnTo>
                  <a:cubicBezTo>
                    <a:pt x="868" y="3403"/>
                    <a:pt x="1702" y="4003"/>
                    <a:pt x="2569" y="4570"/>
                  </a:cubicBezTo>
                  <a:cubicBezTo>
                    <a:pt x="3070" y="3603"/>
                    <a:pt x="3537" y="2669"/>
                    <a:pt x="4004" y="1735"/>
                  </a:cubicBezTo>
                  <a:cubicBezTo>
                    <a:pt x="3170" y="1168"/>
                    <a:pt x="2336" y="567"/>
                    <a:pt x="14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6"/>
            <p:cNvSpPr/>
            <p:nvPr/>
          </p:nvSpPr>
          <p:spPr>
            <a:xfrm>
              <a:off x="2765382" y="599895"/>
              <a:ext cx="118571" cy="125195"/>
            </a:xfrm>
            <a:custGeom>
              <a:avLst/>
              <a:gdLst/>
              <a:ahLst/>
              <a:cxnLst/>
              <a:rect l="l" t="t" r="r" b="b"/>
              <a:pathLst>
                <a:path w="4171" h="4404" extrusionOk="0">
                  <a:moveTo>
                    <a:pt x="1535" y="0"/>
                  </a:moveTo>
                  <a:lnTo>
                    <a:pt x="1" y="2802"/>
                  </a:lnTo>
                  <a:cubicBezTo>
                    <a:pt x="935" y="3303"/>
                    <a:pt x="1835" y="3837"/>
                    <a:pt x="2703" y="4404"/>
                  </a:cubicBezTo>
                  <a:lnTo>
                    <a:pt x="4170" y="1568"/>
                  </a:lnTo>
                  <a:cubicBezTo>
                    <a:pt x="3336" y="1035"/>
                    <a:pt x="2436" y="467"/>
                    <a:pt x="15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6"/>
            <p:cNvSpPr/>
            <p:nvPr/>
          </p:nvSpPr>
          <p:spPr>
            <a:xfrm>
              <a:off x="2681947" y="562911"/>
              <a:ext cx="127099" cy="116666"/>
            </a:xfrm>
            <a:custGeom>
              <a:avLst/>
              <a:gdLst/>
              <a:ahLst/>
              <a:cxnLst/>
              <a:rect l="l" t="t" r="r" b="b"/>
              <a:pathLst>
                <a:path w="4471" h="4104" extrusionOk="0">
                  <a:moveTo>
                    <a:pt x="1601" y="1"/>
                  </a:moveTo>
                  <a:cubicBezTo>
                    <a:pt x="1101" y="935"/>
                    <a:pt x="567" y="1869"/>
                    <a:pt x="0" y="2803"/>
                  </a:cubicBezTo>
                  <a:cubicBezTo>
                    <a:pt x="1001" y="3169"/>
                    <a:pt x="2002" y="3603"/>
                    <a:pt x="2936" y="4103"/>
                  </a:cubicBezTo>
                  <a:lnTo>
                    <a:pt x="4470" y="1301"/>
                  </a:lnTo>
                  <a:cubicBezTo>
                    <a:pt x="3536" y="801"/>
                    <a:pt x="2602" y="367"/>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6"/>
            <p:cNvSpPr/>
            <p:nvPr/>
          </p:nvSpPr>
          <p:spPr>
            <a:xfrm>
              <a:off x="2589956" y="539202"/>
              <a:ext cx="137532" cy="103391"/>
            </a:xfrm>
            <a:custGeom>
              <a:avLst/>
              <a:gdLst/>
              <a:ahLst/>
              <a:cxnLst/>
              <a:rect l="l" t="t" r="r" b="b"/>
              <a:pathLst>
                <a:path w="4838" h="3637" extrusionOk="0">
                  <a:moveTo>
                    <a:pt x="1669" y="1"/>
                  </a:moveTo>
                  <a:lnTo>
                    <a:pt x="1" y="2803"/>
                  </a:lnTo>
                  <a:cubicBezTo>
                    <a:pt x="1101" y="2969"/>
                    <a:pt x="2202" y="3270"/>
                    <a:pt x="3236" y="3637"/>
                  </a:cubicBezTo>
                  <a:cubicBezTo>
                    <a:pt x="3803" y="2703"/>
                    <a:pt x="4337" y="1735"/>
                    <a:pt x="4837" y="835"/>
                  </a:cubicBezTo>
                  <a:cubicBezTo>
                    <a:pt x="3803" y="434"/>
                    <a:pt x="2736" y="167"/>
                    <a:pt x="1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6"/>
            <p:cNvSpPr/>
            <p:nvPr/>
          </p:nvSpPr>
          <p:spPr>
            <a:xfrm>
              <a:off x="3102021" y="900487"/>
              <a:ext cx="119509" cy="103391"/>
            </a:xfrm>
            <a:custGeom>
              <a:avLst/>
              <a:gdLst/>
              <a:ahLst/>
              <a:cxnLst/>
              <a:rect l="l" t="t" r="r" b="b"/>
              <a:pathLst>
                <a:path w="4204" h="3637" extrusionOk="0">
                  <a:moveTo>
                    <a:pt x="1335" y="1"/>
                  </a:moveTo>
                  <a:lnTo>
                    <a:pt x="1" y="2969"/>
                  </a:lnTo>
                  <a:cubicBezTo>
                    <a:pt x="935" y="3270"/>
                    <a:pt x="1935" y="3503"/>
                    <a:pt x="2936" y="3637"/>
                  </a:cubicBezTo>
                  <a:lnTo>
                    <a:pt x="4204" y="701"/>
                  </a:lnTo>
                  <a:cubicBezTo>
                    <a:pt x="3236" y="568"/>
                    <a:pt x="2269" y="334"/>
                    <a:pt x="1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6"/>
            <p:cNvSpPr/>
            <p:nvPr/>
          </p:nvSpPr>
          <p:spPr>
            <a:xfrm>
              <a:off x="3022367" y="867312"/>
              <a:ext cx="116666" cy="117605"/>
            </a:xfrm>
            <a:custGeom>
              <a:avLst/>
              <a:gdLst/>
              <a:ahLst/>
              <a:cxnLst/>
              <a:rect l="l" t="t" r="r" b="b"/>
              <a:pathLst>
                <a:path w="4104" h="4137" extrusionOk="0">
                  <a:moveTo>
                    <a:pt x="1402" y="0"/>
                  </a:moveTo>
                  <a:cubicBezTo>
                    <a:pt x="935" y="968"/>
                    <a:pt x="468" y="1935"/>
                    <a:pt x="1" y="2936"/>
                  </a:cubicBezTo>
                  <a:cubicBezTo>
                    <a:pt x="901" y="3403"/>
                    <a:pt x="1802" y="3803"/>
                    <a:pt x="2769" y="4136"/>
                  </a:cubicBezTo>
                  <a:lnTo>
                    <a:pt x="4103" y="1201"/>
                  </a:lnTo>
                  <a:cubicBezTo>
                    <a:pt x="3169" y="867"/>
                    <a:pt x="2269" y="467"/>
                    <a:pt x="1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6"/>
            <p:cNvSpPr/>
            <p:nvPr/>
          </p:nvSpPr>
          <p:spPr>
            <a:xfrm>
              <a:off x="2947460" y="823676"/>
              <a:ext cx="114762" cy="127099"/>
            </a:xfrm>
            <a:custGeom>
              <a:avLst/>
              <a:gdLst/>
              <a:ahLst/>
              <a:cxnLst/>
              <a:rect l="l" t="t" r="r" b="b"/>
              <a:pathLst>
                <a:path w="4037" h="4471" extrusionOk="0">
                  <a:moveTo>
                    <a:pt x="1435" y="1"/>
                  </a:moveTo>
                  <a:lnTo>
                    <a:pt x="0" y="2936"/>
                  </a:lnTo>
                  <a:cubicBezTo>
                    <a:pt x="868" y="3470"/>
                    <a:pt x="1768" y="4004"/>
                    <a:pt x="2669" y="4471"/>
                  </a:cubicBezTo>
                  <a:cubicBezTo>
                    <a:pt x="3136" y="3470"/>
                    <a:pt x="3603" y="2503"/>
                    <a:pt x="4037" y="1535"/>
                  </a:cubicBezTo>
                  <a:cubicBezTo>
                    <a:pt x="3169" y="1068"/>
                    <a:pt x="2302" y="568"/>
                    <a:pt x="14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6"/>
            <p:cNvSpPr/>
            <p:nvPr/>
          </p:nvSpPr>
          <p:spPr>
            <a:xfrm>
              <a:off x="2873492" y="775321"/>
              <a:ext cx="114762" cy="131847"/>
            </a:xfrm>
            <a:custGeom>
              <a:avLst/>
              <a:gdLst/>
              <a:ahLst/>
              <a:cxnLst/>
              <a:rect l="l" t="t" r="r" b="b"/>
              <a:pathLst>
                <a:path w="4037" h="4638" extrusionOk="0">
                  <a:moveTo>
                    <a:pt x="1468" y="1"/>
                  </a:moveTo>
                  <a:lnTo>
                    <a:pt x="0" y="2903"/>
                  </a:lnTo>
                  <a:cubicBezTo>
                    <a:pt x="834" y="3470"/>
                    <a:pt x="1702" y="4070"/>
                    <a:pt x="2569" y="4637"/>
                  </a:cubicBezTo>
                  <a:lnTo>
                    <a:pt x="4037" y="1702"/>
                  </a:lnTo>
                  <a:cubicBezTo>
                    <a:pt x="3169" y="1168"/>
                    <a:pt x="2335" y="568"/>
                    <a:pt x="1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6"/>
            <p:cNvSpPr/>
            <p:nvPr/>
          </p:nvSpPr>
          <p:spPr>
            <a:xfrm>
              <a:off x="2798586" y="725061"/>
              <a:ext cx="116666" cy="132785"/>
            </a:xfrm>
            <a:custGeom>
              <a:avLst/>
              <a:gdLst/>
              <a:ahLst/>
              <a:cxnLst/>
              <a:rect l="l" t="t" r="r" b="b"/>
              <a:pathLst>
                <a:path w="4104" h="4671" extrusionOk="0">
                  <a:moveTo>
                    <a:pt x="1535" y="1"/>
                  </a:moveTo>
                  <a:cubicBezTo>
                    <a:pt x="1034" y="968"/>
                    <a:pt x="501" y="1935"/>
                    <a:pt x="0" y="2903"/>
                  </a:cubicBezTo>
                  <a:cubicBezTo>
                    <a:pt x="868" y="3470"/>
                    <a:pt x="1735" y="4070"/>
                    <a:pt x="2635" y="4671"/>
                  </a:cubicBezTo>
                  <a:lnTo>
                    <a:pt x="4103" y="1735"/>
                  </a:lnTo>
                  <a:cubicBezTo>
                    <a:pt x="3269" y="1168"/>
                    <a:pt x="2402" y="568"/>
                    <a:pt x="15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6"/>
            <p:cNvSpPr/>
            <p:nvPr/>
          </p:nvSpPr>
          <p:spPr>
            <a:xfrm>
              <a:off x="2719870" y="679549"/>
              <a:ext cx="122352" cy="128037"/>
            </a:xfrm>
            <a:custGeom>
              <a:avLst/>
              <a:gdLst/>
              <a:ahLst/>
              <a:cxnLst/>
              <a:rect l="l" t="t" r="r" b="b"/>
              <a:pathLst>
                <a:path w="4304" h="4504" extrusionOk="0">
                  <a:moveTo>
                    <a:pt x="1602" y="0"/>
                  </a:moveTo>
                  <a:lnTo>
                    <a:pt x="1" y="2903"/>
                  </a:lnTo>
                  <a:cubicBezTo>
                    <a:pt x="968" y="3403"/>
                    <a:pt x="1869" y="3937"/>
                    <a:pt x="2769" y="4504"/>
                  </a:cubicBezTo>
                  <a:cubicBezTo>
                    <a:pt x="3270" y="3536"/>
                    <a:pt x="3803" y="2569"/>
                    <a:pt x="4304" y="1602"/>
                  </a:cubicBezTo>
                  <a:cubicBezTo>
                    <a:pt x="3436" y="1035"/>
                    <a:pt x="2536" y="501"/>
                    <a:pt x="1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6"/>
            <p:cNvSpPr/>
            <p:nvPr/>
          </p:nvSpPr>
          <p:spPr>
            <a:xfrm>
              <a:off x="2635469" y="642565"/>
              <a:ext cx="129942" cy="119509"/>
            </a:xfrm>
            <a:custGeom>
              <a:avLst/>
              <a:gdLst/>
              <a:ahLst/>
              <a:cxnLst/>
              <a:rect l="l" t="t" r="r" b="b"/>
              <a:pathLst>
                <a:path w="4571" h="4204" extrusionOk="0">
                  <a:moveTo>
                    <a:pt x="1635" y="1"/>
                  </a:moveTo>
                  <a:lnTo>
                    <a:pt x="1" y="2903"/>
                  </a:lnTo>
                  <a:cubicBezTo>
                    <a:pt x="1035" y="3270"/>
                    <a:pt x="2002" y="3703"/>
                    <a:pt x="2970" y="4204"/>
                  </a:cubicBezTo>
                  <a:lnTo>
                    <a:pt x="4571" y="1301"/>
                  </a:lnTo>
                  <a:cubicBezTo>
                    <a:pt x="3637" y="768"/>
                    <a:pt x="2636" y="334"/>
                    <a:pt x="16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6"/>
            <p:cNvSpPr/>
            <p:nvPr/>
          </p:nvSpPr>
          <p:spPr>
            <a:xfrm>
              <a:off x="2540663" y="618856"/>
              <a:ext cx="142251" cy="107172"/>
            </a:xfrm>
            <a:custGeom>
              <a:avLst/>
              <a:gdLst/>
              <a:ahLst/>
              <a:cxnLst/>
              <a:rect l="l" t="t" r="r" b="b"/>
              <a:pathLst>
                <a:path w="5004" h="3770" extrusionOk="0">
                  <a:moveTo>
                    <a:pt x="1768" y="1"/>
                  </a:moveTo>
                  <a:cubicBezTo>
                    <a:pt x="1168" y="968"/>
                    <a:pt x="601" y="1935"/>
                    <a:pt x="0" y="2936"/>
                  </a:cubicBezTo>
                  <a:cubicBezTo>
                    <a:pt x="1134" y="3103"/>
                    <a:pt x="2268" y="3370"/>
                    <a:pt x="3336" y="3770"/>
                  </a:cubicBezTo>
                  <a:lnTo>
                    <a:pt x="5004" y="835"/>
                  </a:lnTo>
                  <a:cubicBezTo>
                    <a:pt x="3970" y="468"/>
                    <a:pt x="2869" y="201"/>
                    <a:pt x="17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6"/>
            <p:cNvSpPr/>
            <p:nvPr/>
          </p:nvSpPr>
          <p:spPr>
            <a:xfrm>
              <a:off x="3062194" y="984888"/>
              <a:ext cx="122352" cy="104329"/>
            </a:xfrm>
            <a:custGeom>
              <a:avLst/>
              <a:gdLst/>
              <a:ahLst/>
              <a:cxnLst/>
              <a:rect l="l" t="t" r="r" b="b"/>
              <a:pathLst>
                <a:path w="4304" h="3670" extrusionOk="0">
                  <a:moveTo>
                    <a:pt x="1368" y="0"/>
                  </a:moveTo>
                  <a:lnTo>
                    <a:pt x="1" y="3003"/>
                  </a:lnTo>
                  <a:cubicBezTo>
                    <a:pt x="968" y="3336"/>
                    <a:pt x="1969" y="3536"/>
                    <a:pt x="3003" y="3670"/>
                  </a:cubicBezTo>
                  <a:cubicBezTo>
                    <a:pt x="3436" y="2636"/>
                    <a:pt x="3870" y="1635"/>
                    <a:pt x="4304" y="668"/>
                  </a:cubicBezTo>
                  <a:cubicBezTo>
                    <a:pt x="3303" y="534"/>
                    <a:pt x="2336" y="301"/>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6"/>
            <p:cNvSpPr/>
            <p:nvPr/>
          </p:nvSpPr>
          <p:spPr>
            <a:xfrm>
              <a:off x="2981602" y="950747"/>
              <a:ext cx="119509" cy="119509"/>
            </a:xfrm>
            <a:custGeom>
              <a:avLst/>
              <a:gdLst/>
              <a:ahLst/>
              <a:cxnLst/>
              <a:rect l="l" t="t" r="r" b="b"/>
              <a:pathLst>
                <a:path w="4204" h="4204" extrusionOk="0">
                  <a:moveTo>
                    <a:pt x="1435" y="1"/>
                  </a:moveTo>
                  <a:lnTo>
                    <a:pt x="0" y="3036"/>
                  </a:lnTo>
                  <a:cubicBezTo>
                    <a:pt x="901" y="3503"/>
                    <a:pt x="1835" y="3903"/>
                    <a:pt x="2836" y="4204"/>
                  </a:cubicBezTo>
                  <a:lnTo>
                    <a:pt x="4203" y="1201"/>
                  </a:lnTo>
                  <a:cubicBezTo>
                    <a:pt x="3236" y="868"/>
                    <a:pt x="2335" y="468"/>
                    <a:pt x="14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6"/>
            <p:cNvSpPr/>
            <p:nvPr/>
          </p:nvSpPr>
          <p:spPr>
            <a:xfrm>
              <a:off x="2904791" y="907139"/>
              <a:ext cx="117605" cy="129942"/>
            </a:xfrm>
            <a:custGeom>
              <a:avLst/>
              <a:gdLst/>
              <a:ahLst/>
              <a:cxnLst/>
              <a:rect l="l" t="t" r="r" b="b"/>
              <a:pathLst>
                <a:path w="4137" h="4571" extrusionOk="0">
                  <a:moveTo>
                    <a:pt x="1468" y="0"/>
                  </a:moveTo>
                  <a:lnTo>
                    <a:pt x="0" y="3002"/>
                  </a:lnTo>
                  <a:cubicBezTo>
                    <a:pt x="868" y="3569"/>
                    <a:pt x="1768" y="4103"/>
                    <a:pt x="2702" y="4570"/>
                  </a:cubicBezTo>
                  <a:lnTo>
                    <a:pt x="4137" y="1535"/>
                  </a:lnTo>
                  <a:cubicBezTo>
                    <a:pt x="3236" y="1068"/>
                    <a:pt x="2335" y="534"/>
                    <a:pt x="14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6"/>
            <p:cNvSpPr/>
            <p:nvPr/>
          </p:nvSpPr>
          <p:spPr>
            <a:xfrm>
              <a:off x="2828918" y="857818"/>
              <a:ext cx="117605" cy="134689"/>
            </a:xfrm>
            <a:custGeom>
              <a:avLst/>
              <a:gdLst/>
              <a:ahLst/>
              <a:cxnLst/>
              <a:rect l="l" t="t" r="r" b="b"/>
              <a:pathLst>
                <a:path w="4137" h="4738" extrusionOk="0">
                  <a:moveTo>
                    <a:pt x="1535" y="1"/>
                  </a:moveTo>
                  <a:cubicBezTo>
                    <a:pt x="1035" y="1001"/>
                    <a:pt x="534" y="2002"/>
                    <a:pt x="1" y="3003"/>
                  </a:cubicBezTo>
                  <a:cubicBezTo>
                    <a:pt x="901" y="3603"/>
                    <a:pt x="1769" y="4204"/>
                    <a:pt x="2669" y="4737"/>
                  </a:cubicBezTo>
                  <a:lnTo>
                    <a:pt x="4137" y="1735"/>
                  </a:lnTo>
                  <a:cubicBezTo>
                    <a:pt x="3270" y="1168"/>
                    <a:pt x="2402" y="568"/>
                    <a:pt x="15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6"/>
            <p:cNvSpPr/>
            <p:nvPr/>
          </p:nvSpPr>
          <p:spPr>
            <a:xfrm>
              <a:off x="2753073" y="807558"/>
              <a:ext cx="120447" cy="135628"/>
            </a:xfrm>
            <a:custGeom>
              <a:avLst/>
              <a:gdLst/>
              <a:ahLst/>
              <a:cxnLst/>
              <a:rect l="l" t="t" r="r" b="b"/>
              <a:pathLst>
                <a:path w="4237" h="4771" extrusionOk="0">
                  <a:moveTo>
                    <a:pt x="1601" y="1"/>
                  </a:moveTo>
                  <a:cubicBezTo>
                    <a:pt x="1068" y="1001"/>
                    <a:pt x="534" y="2002"/>
                    <a:pt x="0" y="3003"/>
                  </a:cubicBezTo>
                  <a:cubicBezTo>
                    <a:pt x="901" y="3570"/>
                    <a:pt x="1801" y="4170"/>
                    <a:pt x="2669" y="4771"/>
                  </a:cubicBezTo>
                  <a:cubicBezTo>
                    <a:pt x="3202" y="3770"/>
                    <a:pt x="3703" y="2769"/>
                    <a:pt x="4236" y="1769"/>
                  </a:cubicBezTo>
                  <a:cubicBezTo>
                    <a:pt x="3336" y="1168"/>
                    <a:pt x="2469" y="568"/>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6"/>
            <p:cNvSpPr/>
            <p:nvPr/>
          </p:nvSpPr>
          <p:spPr>
            <a:xfrm>
              <a:off x="2673419" y="762045"/>
              <a:ext cx="125195" cy="130880"/>
            </a:xfrm>
            <a:custGeom>
              <a:avLst/>
              <a:gdLst/>
              <a:ahLst/>
              <a:cxnLst/>
              <a:rect l="l" t="t" r="r" b="b"/>
              <a:pathLst>
                <a:path w="4404" h="4604" extrusionOk="0">
                  <a:moveTo>
                    <a:pt x="1635" y="1"/>
                  </a:moveTo>
                  <a:cubicBezTo>
                    <a:pt x="1101" y="1001"/>
                    <a:pt x="534" y="2002"/>
                    <a:pt x="0" y="3003"/>
                  </a:cubicBezTo>
                  <a:cubicBezTo>
                    <a:pt x="967" y="3503"/>
                    <a:pt x="1901" y="4037"/>
                    <a:pt x="2802" y="4604"/>
                  </a:cubicBezTo>
                  <a:cubicBezTo>
                    <a:pt x="3336" y="3603"/>
                    <a:pt x="3870" y="2602"/>
                    <a:pt x="4403" y="1602"/>
                  </a:cubicBezTo>
                  <a:cubicBezTo>
                    <a:pt x="3503" y="1035"/>
                    <a:pt x="2602" y="501"/>
                    <a:pt x="16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6"/>
            <p:cNvSpPr/>
            <p:nvPr/>
          </p:nvSpPr>
          <p:spPr>
            <a:xfrm>
              <a:off x="2587113" y="725061"/>
              <a:ext cx="132785" cy="122352"/>
            </a:xfrm>
            <a:custGeom>
              <a:avLst/>
              <a:gdLst/>
              <a:ahLst/>
              <a:cxnLst/>
              <a:rect l="l" t="t" r="r" b="b"/>
              <a:pathLst>
                <a:path w="4671" h="4304" extrusionOk="0">
                  <a:moveTo>
                    <a:pt x="1702" y="1"/>
                  </a:moveTo>
                  <a:lnTo>
                    <a:pt x="1" y="3003"/>
                  </a:lnTo>
                  <a:cubicBezTo>
                    <a:pt x="1035" y="3370"/>
                    <a:pt x="2035" y="3803"/>
                    <a:pt x="3036" y="4304"/>
                  </a:cubicBezTo>
                  <a:cubicBezTo>
                    <a:pt x="3570" y="3303"/>
                    <a:pt x="4137" y="2302"/>
                    <a:pt x="4671" y="1302"/>
                  </a:cubicBezTo>
                  <a:cubicBezTo>
                    <a:pt x="3703" y="801"/>
                    <a:pt x="2736" y="368"/>
                    <a:pt x="17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6"/>
            <p:cNvSpPr/>
            <p:nvPr/>
          </p:nvSpPr>
          <p:spPr>
            <a:xfrm>
              <a:off x="2490403" y="701353"/>
              <a:ext cx="145094" cy="109076"/>
            </a:xfrm>
            <a:custGeom>
              <a:avLst/>
              <a:gdLst/>
              <a:ahLst/>
              <a:cxnLst/>
              <a:rect l="l" t="t" r="r" b="b"/>
              <a:pathLst>
                <a:path w="5104" h="3837" extrusionOk="0">
                  <a:moveTo>
                    <a:pt x="1768" y="1"/>
                  </a:moveTo>
                  <a:lnTo>
                    <a:pt x="0" y="3036"/>
                  </a:lnTo>
                  <a:cubicBezTo>
                    <a:pt x="1134" y="3203"/>
                    <a:pt x="2302" y="3470"/>
                    <a:pt x="3403" y="3837"/>
                  </a:cubicBezTo>
                  <a:lnTo>
                    <a:pt x="5104" y="835"/>
                  </a:lnTo>
                  <a:cubicBezTo>
                    <a:pt x="4003" y="468"/>
                    <a:pt x="2902" y="167"/>
                    <a:pt x="1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6"/>
            <p:cNvSpPr/>
            <p:nvPr/>
          </p:nvSpPr>
          <p:spPr>
            <a:xfrm>
              <a:off x="3021429" y="1070228"/>
              <a:ext cx="126133" cy="107172"/>
            </a:xfrm>
            <a:custGeom>
              <a:avLst/>
              <a:gdLst/>
              <a:ahLst/>
              <a:cxnLst/>
              <a:rect l="l" t="t" r="r" b="b"/>
              <a:pathLst>
                <a:path w="4437" h="3770" extrusionOk="0">
                  <a:moveTo>
                    <a:pt x="1435" y="1"/>
                  </a:moveTo>
                  <a:lnTo>
                    <a:pt x="0" y="3136"/>
                  </a:lnTo>
                  <a:cubicBezTo>
                    <a:pt x="1001" y="3436"/>
                    <a:pt x="2035" y="3670"/>
                    <a:pt x="3069" y="3770"/>
                  </a:cubicBezTo>
                  <a:cubicBezTo>
                    <a:pt x="3536" y="2703"/>
                    <a:pt x="3970" y="1668"/>
                    <a:pt x="4437" y="668"/>
                  </a:cubicBezTo>
                  <a:cubicBezTo>
                    <a:pt x="3403" y="534"/>
                    <a:pt x="2402" y="334"/>
                    <a:pt x="14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6"/>
            <p:cNvSpPr/>
            <p:nvPr/>
          </p:nvSpPr>
          <p:spPr>
            <a:xfrm>
              <a:off x="2939870" y="1037053"/>
              <a:ext cx="122352" cy="122352"/>
            </a:xfrm>
            <a:custGeom>
              <a:avLst/>
              <a:gdLst/>
              <a:ahLst/>
              <a:cxnLst/>
              <a:rect l="l" t="t" r="r" b="b"/>
              <a:pathLst>
                <a:path w="4304" h="4304" extrusionOk="0">
                  <a:moveTo>
                    <a:pt x="1468" y="0"/>
                  </a:moveTo>
                  <a:cubicBezTo>
                    <a:pt x="968" y="1034"/>
                    <a:pt x="467" y="2068"/>
                    <a:pt x="0" y="3136"/>
                  </a:cubicBezTo>
                  <a:cubicBezTo>
                    <a:pt x="901" y="3603"/>
                    <a:pt x="1868" y="3970"/>
                    <a:pt x="2869" y="4303"/>
                  </a:cubicBezTo>
                  <a:lnTo>
                    <a:pt x="4304" y="1168"/>
                  </a:lnTo>
                  <a:cubicBezTo>
                    <a:pt x="3303" y="867"/>
                    <a:pt x="2369" y="467"/>
                    <a:pt x="14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6"/>
            <p:cNvSpPr/>
            <p:nvPr/>
          </p:nvSpPr>
          <p:spPr>
            <a:xfrm>
              <a:off x="2861154" y="992479"/>
              <a:ext cx="120476" cy="133723"/>
            </a:xfrm>
            <a:custGeom>
              <a:avLst/>
              <a:gdLst/>
              <a:ahLst/>
              <a:cxnLst/>
              <a:rect l="l" t="t" r="r" b="b"/>
              <a:pathLst>
                <a:path w="4238" h="4704" extrusionOk="0">
                  <a:moveTo>
                    <a:pt x="1535" y="0"/>
                  </a:moveTo>
                  <a:cubicBezTo>
                    <a:pt x="1035" y="1034"/>
                    <a:pt x="535" y="2102"/>
                    <a:pt x="1" y="3136"/>
                  </a:cubicBezTo>
                  <a:cubicBezTo>
                    <a:pt x="901" y="3703"/>
                    <a:pt x="1802" y="4237"/>
                    <a:pt x="2769" y="4704"/>
                  </a:cubicBezTo>
                  <a:cubicBezTo>
                    <a:pt x="3236" y="3636"/>
                    <a:pt x="3737" y="2602"/>
                    <a:pt x="4237" y="1568"/>
                  </a:cubicBezTo>
                  <a:cubicBezTo>
                    <a:pt x="3303" y="1101"/>
                    <a:pt x="2403" y="567"/>
                    <a:pt x="15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6"/>
            <p:cNvSpPr/>
            <p:nvPr/>
          </p:nvSpPr>
          <p:spPr>
            <a:xfrm>
              <a:off x="2784343" y="943157"/>
              <a:ext cx="120476" cy="138470"/>
            </a:xfrm>
            <a:custGeom>
              <a:avLst/>
              <a:gdLst/>
              <a:ahLst/>
              <a:cxnLst/>
              <a:rect l="l" t="t" r="r" b="b"/>
              <a:pathLst>
                <a:path w="4238" h="4871" extrusionOk="0">
                  <a:moveTo>
                    <a:pt x="1569" y="1"/>
                  </a:moveTo>
                  <a:cubicBezTo>
                    <a:pt x="1068" y="1035"/>
                    <a:pt x="535" y="2069"/>
                    <a:pt x="1" y="3136"/>
                  </a:cubicBezTo>
                  <a:cubicBezTo>
                    <a:pt x="902" y="3703"/>
                    <a:pt x="1802" y="4304"/>
                    <a:pt x="2703" y="4871"/>
                  </a:cubicBezTo>
                  <a:cubicBezTo>
                    <a:pt x="3203" y="3837"/>
                    <a:pt x="3737" y="2803"/>
                    <a:pt x="4237" y="1735"/>
                  </a:cubicBezTo>
                  <a:cubicBezTo>
                    <a:pt x="3337" y="1202"/>
                    <a:pt x="2469" y="601"/>
                    <a:pt x="1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6"/>
            <p:cNvSpPr/>
            <p:nvPr/>
          </p:nvSpPr>
          <p:spPr>
            <a:xfrm>
              <a:off x="2706594" y="892897"/>
              <a:ext cx="122352" cy="139437"/>
            </a:xfrm>
            <a:custGeom>
              <a:avLst/>
              <a:gdLst/>
              <a:ahLst/>
              <a:cxnLst/>
              <a:rect l="l" t="t" r="r" b="b"/>
              <a:pathLst>
                <a:path w="4304" h="4905" extrusionOk="0">
                  <a:moveTo>
                    <a:pt x="1635" y="1"/>
                  </a:moveTo>
                  <a:lnTo>
                    <a:pt x="1" y="3103"/>
                  </a:lnTo>
                  <a:cubicBezTo>
                    <a:pt x="935" y="3703"/>
                    <a:pt x="1835" y="4304"/>
                    <a:pt x="2736" y="4904"/>
                  </a:cubicBezTo>
                  <a:cubicBezTo>
                    <a:pt x="3270" y="3837"/>
                    <a:pt x="3803" y="2803"/>
                    <a:pt x="4304" y="1769"/>
                  </a:cubicBezTo>
                  <a:cubicBezTo>
                    <a:pt x="3436" y="1168"/>
                    <a:pt x="2536" y="568"/>
                    <a:pt x="16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6"/>
            <p:cNvSpPr/>
            <p:nvPr/>
          </p:nvSpPr>
          <p:spPr>
            <a:xfrm>
              <a:off x="2625036" y="847385"/>
              <a:ext cx="128066" cy="134689"/>
            </a:xfrm>
            <a:custGeom>
              <a:avLst/>
              <a:gdLst/>
              <a:ahLst/>
              <a:cxnLst/>
              <a:rect l="l" t="t" r="r" b="b"/>
              <a:pathLst>
                <a:path w="4505" h="4738" extrusionOk="0">
                  <a:moveTo>
                    <a:pt x="1702" y="1"/>
                  </a:moveTo>
                  <a:cubicBezTo>
                    <a:pt x="1135" y="1035"/>
                    <a:pt x="568" y="2069"/>
                    <a:pt x="1" y="3103"/>
                  </a:cubicBezTo>
                  <a:cubicBezTo>
                    <a:pt x="968" y="3603"/>
                    <a:pt x="1936" y="4137"/>
                    <a:pt x="2870" y="4737"/>
                  </a:cubicBezTo>
                  <a:lnTo>
                    <a:pt x="4504" y="1602"/>
                  </a:lnTo>
                  <a:cubicBezTo>
                    <a:pt x="3603" y="1035"/>
                    <a:pt x="2669" y="501"/>
                    <a:pt x="17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6"/>
            <p:cNvSpPr/>
            <p:nvPr/>
          </p:nvSpPr>
          <p:spPr>
            <a:xfrm>
              <a:off x="2536854" y="810400"/>
              <a:ext cx="136594" cy="125195"/>
            </a:xfrm>
            <a:custGeom>
              <a:avLst/>
              <a:gdLst/>
              <a:ahLst/>
              <a:cxnLst/>
              <a:rect l="l" t="t" r="r" b="b"/>
              <a:pathLst>
                <a:path w="4805" h="4404" extrusionOk="0">
                  <a:moveTo>
                    <a:pt x="1769" y="1"/>
                  </a:moveTo>
                  <a:cubicBezTo>
                    <a:pt x="1168" y="1035"/>
                    <a:pt x="601" y="2069"/>
                    <a:pt x="1" y="3103"/>
                  </a:cubicBezTo>
                  <a:cubicBezTo>
                    <a:pt x="1068" y="3470"/>
                    <a:pt x="2102" y="3904"/>
                    <a:pt x="3103" y="4404"/>
                  </a:cubicBezTo>
                  <a:cubicBezTo>
                    <a:pt x="3670" y="3370"/>
                    <a:pt x="4237" y="2302"/>
                    <a:pt x="4804" y="1302"/>
                  </a:cubicBezTo>
                  <a:cubicBezTo>
                    <a:pt x="3803" y="801"/>
                    <a:pt x="2803" y="368"/>
                    <a:pt x="1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6"/>
            <p:cNvSpPr/>
            <p:nvPr/>
          </p:nvSpPr>
          <p:spPr>
            <a:xfrm>
              <a:off x="2438239" y="787658"/>
              <a:ext cx="148903" cy="110953"/>
            </a:xfrm>
            <a:custGeom>
              <a:avLst/>
              <a:gdLst/>
              <a:ahLst/>
              <a:cxnLst/>
              <a:rect l="l" t="t" r="r" b="b"/>
              <a:pathLst>
                <a:path w="5238" h="3903" extrusionOk="0">
                  <a:moveTo>
                    <a:pt x="1835" y="0"/>
                  </a:moveTo>
                  <a:lnTo>
                    <a:pt x="1" y="3136"/>
                  </a:lnTo>
                  <a:cubicBezTo>
                    <a:pt x="1168" y="3269"/>
                    <a:pt x="2336" y="3536"/>
                    <a:pt x="3470" y="3903"/>
                  </a:cubicBezTo>
                  <a:cubicBezTo>
                    <a:pt x="4070" y="2869"/>
                    <a:pt x="4637" y="1835"/>
                    <a:pt x="5238" y="801"/>
                  </a:cubicBezTo>
                  <a:cubicBezTo>
                    <a:pt x="4103" y="434"/>
                    <a:pt x="2969" y="167"/>
                    <a:pt x="1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6"/>
            <p:cNvSpPr/>
            <p:nvPr/>
          </p:nvSpPr>
          <p:spPr>
            <a:xfrm>
              <a:off x="2433491" y="534455"/>
              <a:ext cx="826928" cy="646754"/>
            </a:xfrm>
            <a:custGeom>
              <a:avLst/>
              <a:gdLst/>
              <a:ahLst/>
              <a:cxnLst/>
              <a:rect l="l" t="t" r="r" b="b"/>
              <a:pathLst>
                <a:path w="29089" h="22751" extrusionOk="0">
                  <a:moveTo>
                    <a:pt x="7239" y="301"/>
                  </a:moveTo>
                  <a:cubicBezTo>
                    <a:pt x="8273" y="468"/>
                    <a:pt x="9307" y="735"/>
                    <a:pt x="10275" y="1135"/>
                  </a:cubicBezTo>
                  <a:cubicBezTo>
                    <a:pt x="11275" y="1469"/>
                    <a:pt x="12209" y="1902"/>
                    <a:pt x="13143" y="2403"/>
                  </a:cubicBezTo>
                  <a:cubicBezTo>
                    <a:pt x="13977" y="2836"/>
                    <a:pt x="14811" y="3370"/>
                    <a:pt x="15779" y="4004"/>
                  </a:cubicBezTo>
                  <a:cubicBezTo>
                    <a:pt x="16613" y="4571"/>
                    <a:pt x="17480" y="5138"/>
                    <a:pt x="18314" y="5738"/>
                  </a:cubicBezTo>
                  <a:cubicBezTo>
                    <a:pt x="19114" y="6305"/>
                    <a:pt x="19982" y="6872"/>
                    <a:pt x="20816" y="7439"/>
                  </a:cubicBezTo>
                  <a:cubicBezTo>
                    <a:pt x="21750" y="8073"/>
                    <a:pt x="22584" y="8574"/>
                    <a:pt x="23351" y="8974"/>
                  </a:cubicBezTo>
                  <a:cubicBezTo>
                    <a:pt x="24218" y="9441"/>
                    <a:pt x="25119" y="9841"/>
                    <a:pt x="26053" y="10175"/>
                  </a:cubicBezTo>
                  <a:cubicBezTo>
                    <a:pt x="26920" y="10508"/>
                    <a:pt x="27821" y="10742"/>
                    <a:pt x="28721" y="10875"/>
                  </a:cubicBezTo>
                  <a:lnTo>
                    <a:pt x="23651" y="22450"/>
                  </a:lnTo>
                  <a:cubicBezTo>
                    <a:pt x="22684" y="22350"/>
                    <a:pt x="21683" y="22150"/>
                    <a:pt x="20749" y="21850"/>
                  </a:cubicBezTo>
                  <a:cubicBezTo>
                    <a:pt x="19748" y="21516"/>
                    <a:pt x="18814" y="21149"/>
                    <a:pt x="17880" y="20682"/>
                  </a:cubicBezTo>
                  <a:cubicBezTo>
                    <a:pt x="17046" y="20249"/>
                    <a:pt x="16146" y="19748"/>
                    <a:pt x="15145" y="19114"/>
                  </a:cubicBezTo>
                  <a:cubicBezTo>
                    <a:pt x="14244" y="18547"/>
                    <a:pt x="13310" y="17947"/>
                    <a:pt x="12443" y="17380"/>
                  </a:cubicBezTo>
                  <a:cubicBezTo>
                    <a:pt x="11576" y="16779"/>
                    <a:pt x="10642" y="16179"/>
                    <a:pt x="9708" y="15612"/>
                  </a:cubicBezTo>
                  <a:cubicBezTo>
                    <a:pt x="8674" y="14945"/>
                    <a:pt x="7706" y="14411"/>
                    <a:pt x="6839" y="13977"/>
                  </a:cubicBezTo>
                  <a:cubicBezTo>
                    <a:pt x="5838" y="13477"/>
                    <a:pt x="4771" y="13043"/>
                    <a:pt x="3703" y="12677"/>
                  </a:cubicBezTo>
                  <a:cubicBezTo>
                    <a:pt x="2636" y="12343"/>
                    <a:pt x="1535" y="12076"/>
                    <a:pt x="434" y="11909"/>
                  </a:cubicBezTo>
                  <a:lnTo>
                    <a:pt x="7239" y="301"/>
                  </a:lnTo>
                  <a:close/>
                  <a:moveTo>
                    <a:pt x="7206" y="1"/>
                  </a:moveTo>
                  <a:cubicBezTo>
                    <a:pt x="7139" y="1"/>
                    <a:pt x="7072" y="34"/>
                    <a:pt x="7039" y="68"/>
                  </a:cubicBezTo>
                  <a:lnTo>
                    <a:pt x="1" y="11976"/>
                  </a:lnTo>
                  <a:cubicBezTo>
                    <a:pt x="1" y="12009"/>
                    <a:pt x="1" y="12076"/>
                    <a:pt x="1" y="12109"/>
                  </a:cubicBezTo>
                  <a:cubicBezTo>
                    <a:pt x="34" y="12143"/>
                    <a:pt x="67" y="12176"/>
                    <a:pt x="134" y="12210"/>
                  </a:cubicBezTo>
                  <a:cubicBezTo>
                    <a:pt x="1302" y="12343"/>
                    <a:pt x="2436" y="12576"/>
                    <a:pt x="3570" y="12943"/>
                  </a:cubicBezTo>
                  <a:cubicBezTo>
                    <a:pt x="4637" y="13310"/>
                    <a:pt x="5671" y="13744"/>
                    <a:pt x="6672" y="14244"/>
                  </a:cubicBezTo>
                  <a:cubicBezTo>
                    <a:pt x="7539" y="14678"/>
                    <a:pt x="8473" y="15212"/>
                    <a:pt x="9508" y="15845"/>
                  </a:cubicBezTo>
                  <a:cubicBezTo>
                    <a:pt x="10442" y="16413"/>
                    <a:pt x="11376" y="17013"/>
                    <a:pt x="12243" y="17613"/>
                  </a:cubicBezTo>
                  <a:cubicBezTo>
                    <a:pt x="13143" y="18214"/>
                    <a:pt x="14044" y="18814"/>
                    <a:pt x="14945" y="19381"/>
                  </a:cubicBezTo>
                  <a:cubicBezTo>
                    <a:pt x="15979" y="20015"/>
                    <a:pt x="16879" y="20515"/>
                    <a:pt x="17747" y="20949"/>
                  </a:cubicBezTo>
                  <a:cubicBezTo>
                    <a:pt x="18047" y="21083"/>
                    <a:pt x="18314" y="21216"/>
                    <a:pt x="18614" y="21349"/>
                  </a:cubicBezTo>
                  <a:cubicBezTo>
                    <a:pt x="19281" y="21650"/>
                    <a:pt x="19948" y="21883"/>
                    <a:pt x="20649" y="22117"/>
                  </a:cubicBezTo>
                  <a:cubicBezTo>
                    <a:pt x="21650" y="22450"/>
                    <a:pt x="22684" y="22650"/>
                    <a:pt x="23751" y="22750"/>
                  </a:cubicBezTo>
                  <a:cubicBezTo>
                    <a:pt x="23784" y="22750"/>
                    <a:pt x="23851" y="22717"/>
                    <a:pt x="23884" y="22650"/>
                  </a:cubicBezTo>
                  <a:lnTo>
                    <a:pt x="29055" y="10809"/>
                  </a:lnTo>
                  <a:cubicBezTo>
                    <a:pt x="29088" y="10775"/>
                    <a:pt x="29088" y="10742"/>
                    <a:pt x="29055" y="10708"/>
                  </a:cubicBezTo>
                  <a:cubicBezTo>
                    <a:pt x="29021" y="10675"/>
                    <a:pt x="28988" y="10642"/>
                    <a:pt x="28955" y="10642"/>
                  </a:cubicBezTo>
                  <a:cubicBezTo>
                    <a:pt x="27987" y="10508"/>
                    <a:pt x="27053" y="10275"/>
                    <a:pt x="26153" y="9941"/>
                  </a:cubicBezTo>
                  <a:cubicBezTo>
                    <a:pt x="25252" y="9608"/>
                    <a:pt x="24351" y="9207"/>
                    <a:pt x="23518" y="8740"/>
                  </a:cubicBezTo>
                  <a:cubicBezTo>
                    <a:pt x="22750" y="8340"/>
                    <a:pt x="21916" y="7840"/>
                    <a:pt x="20982" y="7206"/>
                  </a:cubicBezTo>
                  <a:cubicBezTo>
                    <a:pt x="20148" y="6672"/>
                    <a:pt x="19315" y="6072"/>
                    <a:pt x="18481" y="5505"/>
                  </a:cubicBezTo>
                  <a:cubicBezTo>
                    <a:pt x="17647" y="4938"/>
                    <a:pt x="16813" y="4337"/>
                    <a:pt x="15945" y="3770"/>
                  </a:cubicBezTo>
                  <a:cubicBezTo>
                    <a:pt x="14978" y="3136"/>
                    <a:pt x="14111" y="2636"/>
                    <a:pt x="13277" y="2169"/>
                  </a:cubicBezTo>
                  <a:cubicBezTo>
                    <a:pt x="12343" y="1669"/>
                    <a:pt x="11409" y="1235"/>
                    <a:pt x="10408" y="868"/>
                  </a:cubicBezTo>
                  <a:cubicBezTo>
                    <a:pt x="9374" y="468"/>
                    <a:pt x="8307" y="201"/>
                    <a:pt x="7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6"/>
            <p:cNvSpPr/>
            <p:nvPr/>
          </p:nvSpPr>
          <p:spPr>
            <a:xfrm>
              <a:off x="2165136" y="4217522"/>
              <a:ext cx="81587" cy="187764"/>
            </a:xfrm>
            <a:custGeom>
              <a:avLst/>
              <a:gdLst/>
              <a:ahLst/>
              <a:cxnLst/>
              <a:rect l="l" t="t" r="r" b="b"/>
              <a:pathLst>
                <a:path w="2870" h="6605" extrusionOk="0">
                  <a:moveTo>
                    <a:pt x="1" y="0"/>
                  </a:moveTo>
                  <a:lnTo>
                    <a:pt x="1" y="6605"/>
                  </a:lnTo>
                  <a:lnTo>
                    <a:pt x="2869" y="6605"/>
                  </a:lnTo>
                  <a:lnTo>
                    <a:pt x="2836" y="0"/>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6"/>
            <p:cNvSpPr/>
            <p:nvPr/>
          </p:nvSpPr>
          <p:spPr>
            <a:xfrm>
              <a:off x="1361973" y="3897002"/>
              <a:ext cx="194416" cy="186826"/>
            </a:xfrm>
            <a:custGeom>
              <a:avLst/>
              <a:gdLst/>
              <a:ahLst/>
              <a:cxnLst/>
              <a:rect l="l" t="t" r="r" b="b"/>
              <a:pathLst>
                <a:path w="6839" h="6572" extrusionOk="0">
                  <a:moveTo>
                    <a:pt x="4403" y="0"/>
                  </a:moveTo>
                  <a:lnTo>
                    <a:pt x="0" y="5104"/>
                  </a:lnTo>
                  <a:lnTo>
                    <a:pt x="2469" y="6572"/>
                  </a:lnTo>
                  <a:lnTo>
                    <a:pt x="6838" y="1502"/>
                  </a:lnTo>
                  <a:lnTo>
                    <a:pt x="4403" y="0"/>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6"/>
            <p:cNvSpPr/>
            <p:nvPr/>
          </p:nvSpPr>
          <p:spPr>
            <a:xfrm>
              <a:off x="1301281" y="4029730"/>
              <a:ext cx="245756" cy="210875"/>
            </a:xfrm>
            <a:custGeom>
              <a:avLst/>
              <a:gdLst/>
              <a:ahLst/>
              <a:cxnLst/>
              <a:rect l="l" t="t" r="r" b="b"/>
              <a:pathLst>
                <a:path w="8645" h="7418" extrusionOk="0">
                  <a:moveTo>
                    <a:pt x="2054" y="0"/>
                  </a:moveTo>
                  <a:cubicBezTo>
                    <a:pt x="1982" y="0"/>
                    <a:pt x="1911" y="37"/>
                    <a:pt x="1868" y="102"/>
                  </a:cubicBezTo>
                  <a:lnTo>
                    <a:pt x="167" y="2036"/>
                  </a:lnTo>
                  <a:cubicBezTo>
                    <a:pt x="0" y="2236"/>
                    <a:pt x="67" y="2537"/>
                    <a:pt x="301" y="2703"/>
                  </a:cubicBezTo>
                  <a:cubicBezTo>
                    <a:pt x="1268" y="3237"/>
                    <a:pt x="1768" y="3471"/>
                    <a:pt x="2969" y="4204"/>
                  </a:cubicBezTo>
                  <a:cubicBezTo>
                    <a:pt x="3703" y="4638"/>
                    <a:pt x="5971" y="6606"/>
                    <a:pt x="7005" y="7207"/>
                  </a:cubicBezTo>
                  <a:cubicBezTo>
                    <a:pt x="7243" y="7357"/>
                    <a:pt x="7465" y="7417"/>
                    <a:pt x="7661" y="7417"/>
                  </a:cubicBezTo>
                  <a:cubicBezTo>
                    <a:pt x="8290" y="7417"/>
                    <a:pt x="8645" y="6794"/>
                    <a:pt x="8340" y="6539"/>
                  </a:cubicBezTo>
                  <a:cubicBezTo>
                    <a:pt x="7005" y="5272"/>
                    <a:pt x="5938" y="3771"/>
                    <a:pt x="5237" y="2103"/>
                  </a:cubicBezTo>
                  <a:cubicBezTo>
                    <a:pt x="5171" y="1936"/>
                    <a:pt x="5071" y="1803"/>
                    <a:pt x="4937" y="1703"/>
                  </a:cubicBezTo>
                  <a:lnTo>
                    <a:pt x="2169" y="35"/>
                  </a:lnTo>
                  <a:cubicBezTo>
                    <a:pt x="2133" y="11"/>
                    <a:pt x="2093" y="0"/>
                    <a:pt x="2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6"/>
            <p:cNvSpPr/>
            <p:nvPr/>
          </p:nvSpPr>
          <p:spPr>
            <a:xfrm>
              <a:off x="2135741" y="4395790"/>
              <a:ext cx="282626" cy="91991"/>
            </a:xfrm>
            <a:custGeom>
              <a:avLst/>
              <a:gdLst/>
              <a:ahLst/>
              <a:cxnLst/>
              <a:rect l="l" t="t" r="r" b="b"/>
              <a:pathLst>
                <a:path w="9942" h="3236" extrusionOk="0">
                  <a:moveTo>
                    <a:pt x="734" y="0"/>
                  </a:moveTo>
                  <a:cubicBezTo>
                    <a:pt x="634" y="0"/>
                    <a:pt x="534" y="100"/>
                    <a:pt x="501" y="201"/>
                  </a:cubicBezTo>
                  <a:lnTo>
                    <a:pt x="67" y="2736"/>
                  </a:lnTo>
                  <a:cubicBezTo>
                    <a:pt x="1" y="3003"/>
                    <a:pt x="201" y="3236"/>
                    <a:pt x="468" y="3236"/>
                  </a:cubicBezTo>
                  <a:cubicBezTo>
                    <a:pt x="1602" y="3236"/>
                    <a:pt x="3203" y="3169"/>
                    <a:pt x="4637" y="3169"/>
                  </a:cubicBezTo>
                  <a:cubicBezTo>
                    <a:pt x="6305" y="3169"/>
                    <a:pt x="6539" y="3236"/>
                    <a:pt x="8473" y="3236"/>
                  </a:cubicBezTo>
                  <a:cubicBezTo>
                    <a:pt x="9641" y="3236"/>
                    <a:pt x="9941" y="2069"/>
                    <a:pt x="9441" y="1968"/>
                  </a:cubicBezTo>
                  <a:cubicBezTo>
                    <a:pt x="7172" y="1468"/>
                    <a:pt x="6505" y="1435"/>
                    <a:pt x="4537" y="234"/>
                  </a:cubicBezTo>
                  <a:cubicBezTo>
                    <a:pt x="4337" y="100"/>
                    <a:pt x="4104" y="0"/>
                    <a:pt x="3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6"/>
            <p:cNvSpPr/>
            <p:nvPr/>
          </p:nvSpPr>
          <p:spPr>
            <a:xfrm>
              <a:off x="2163231" y="1418237"/>
              <a:ext cx="218579" cy="250446"/>
            </a:xfrm>
            <a:custGeom>
              <a:avLst/>
              <a:gdLst/>
              <a:ahLst/>
              <a:cxnLst/>
              <a:rect l="l" t="t" r="r" b="b"/>
              <a:pathLst>
                <a:path w="7689" h="8810" extrusionOk="0">
                  <a:moveTo>
                    <a:pt x="1469" y="1"/>
                  </a:moveTo>
                  <a:lnTo>
                    <a:pt x="1469" y="1"/>
                  </a:lnTo>
                  <a:cubicBezTo>
                    <a:pt x="1635" y="2169"/>
                    <a:pt x="1602" y="4771"/>
                    <a:pt x="1" y="5938"/>
                  </a:cubicBezTo>
                  <a:cubicBezTo>
                    <a:pt x="1" y="5938"/>
                    <a:pt x="601" y="8173"/>
                    <a:pt x="4471" y="8740"/>
                  </a:cubicBezTo>
                  <a:cubicBezTo>
                    <a:pt x="4805" y="8788"/>
                    <a:pt x="5094" y="8810"/>
                    <a:pt x="5342" y="8810"/>
                  </a:cubicBezTo>
                  <a:cubicBezTo>
                    <a:pt x="7688" y="8810"/>
                    <a:pt x="6406" y="6872"/>
                    <a:pt x="6406" y="6872"/>
                  </a:cubicBezTo>
                  <a:cubicBezTo>
                    <a:pt x="4171" y="5972"/>
                    <a:pt x="4571" y="3136"/>
                    <a:pt x="5138" y="1568"/>
                  </a:cubicBezTo>
                  <a:lnTo>
                    <a:pt x="1469" y="1"/>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6"/>
            <p:cNvSpPr/>
            <p:nvPr/>
          </p:nvSpPr>
          <p:spPr>
            <a:xfrm>
              <a:off x="1691022" y="1616434"/>
              <a:ext cx="370780" cy="548253"/>
            </a:xfrm>
            <a:custGeom>
              <a:avLst/>
              <a:gdLst/>
              <a:ahLst/>
              <a:cxnLst/>
              <a:rect l="l" t="t" r="r" b="b"/>
              <a:pathLst>
                <a:path w="13043" h="19286" extrusionOk="0">
                  <a:moveTo>
                    <a:pt x="10908" y="0"/>
                  </a:moveTo>
                  <a:cubicBezTo>
                    <a:pt x="10908" y="0"/>
                    <a:pt x="3970" y="4837"/>
                    <a:pt x="1635" y="8273"/>
                  </a:cubicBezTo>
                  <a:cubicBezTo>
                    <a:pt x="601" y="9774"/>
                    <a:pt x="167" y="15645"/>
                    <a:pt x="0" y="19114"/>
                  </a:cubicBezTo>
                  <a:cubicBezTo>
                    <a:pt x="192" y="19236"/>
                    <a:pt x="621" y="19285"/>
                    <a:pt x="1054" y="19285"/>
                  </a:cubicBezTo>
                  <a:cubicBezTo>
                    <a:pt x="1448" y="19285"/>
                    <a:pt x="1845" y="19244"/>
                    <a:pt x="2068" y="19181"/>
                  </a:cubicBezTo>
                  <a:cubicBezTo>
                    <a:pt x="2635" y="16512"/>
                    <a:pt x="4370" y="12943"/>
                    <a:pt x="4904" y="10975"/>
                  </a:cubicBezTo>
                  <a:cubicBezTo>
                    <a:pt x="5271" y="9541"/>
                    <a:pt x="13043" y="3670"/>
                    <a:pt x="13043" y="3670"/>
                  </a:cubicBezTo>
                  <a:lnTo>
                    <a:pt x="10908" y="0"/>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6"/>
            <p:cNvSpPr/>
            <p:nvPr/>
          </p:nvSpPr>
          <p:spPr>
            <a:xfrm>
              <a:off x="1665409" y="2143650"/>
              <a:ext cx="131847" cy="94863"/>
            </a:xfrm>
            <a:custGeom>
              <a:avLst/>
              <a:gdLst/>
              <a:ahLst/>
              <a:cxnLst/>
              <a:rect l="l" t="t" r="r" b="b"/>
              <a:pathLst>
                <a:path w="4638" h="3337" extrusionOk="0">
                  <a:moveTo>
                    <a:pt x="1268" y="1"/>
                  </a:moveTo>
                  <a:lnTo>
                    <a:pt x="1268" y="1"/>
                  </a:lnTo>
                  <a:cubicBezTo>
                    <a:pt x="0" y="1402"/>
                    <a:pt x="1401" y="3337"/>
                    <a:pt x="1401" y="3337"/>
                  </a:cubicBezTo>
                  <a:lnTo>
                    <a:pt x="4637" y="2770"/>
                  </a:lnTo>
                  <a:lnTo>
                    <a:pt x="2969" y="635"/>
                  </a:lnTo>
                  <a:lnTo>
                    <a:pt x="1268" y="1"/>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6"/>
            <p:cNvSpPr/>
            <p:nvPr/>
          </p:nvSpPr>
          <p:spPr>
            <a:xfrm>
              <a:off x="1705235" y="2221120"/>
              <a:ext cx="94863" cy="85368"/>
            </a:xfrm>
            <a:custGeom>
              <a:avLst/>
              <a:gdLst/>
              <a:ahLst/>
              <a:cxnLst/>
              <a:rect l="l" t="t" r="r" b="b"/>
              <a:pathLst>
                <a:path w="3337" h="3003" extrusionOk="0">
                  <a:moveTo>
                    <a:pt x="3236" y="1"/>
                  </a:moveTo>
                  <a:lnTo>
                    <a:pt x="0" y="568"/>
                  </a:lnTo>
                  <a:lnTo>
                    <a:pt x="401" y="3003"/>
                  </a:lnTo>
                  <a:lnTo>
                    <a:pt x="3336" y="2636"/>
                  </a:lnTo>
                  <a:lnTo>
                    <a:pt x="3236" y="1"/>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6"/>
            <p:cNvSpPr/>
            <p:nvPr/>
          </p:nvSpPr>
          <p:spPr>
            <a:xfrm>
              <a:off x="1817126" y="1580388"/>
              <a:ext cx="330015" cy="304430"/>
            </a:xfrm>
            <a:custGeom>
              <a:avLst/>
              <a:gdLst/>
              <a:ahLst/>
              <a:cxnLst/>
              <a:rect l="l" t="t" r="r" b="b"/>
              <a:pathLst>
                <a:path w="11609" h="10709" extrusionOk="0">
                  <a:moveTo>
                    <a:pt x="8507" y="1"/>
                  </a:moveTo>
                  <a:cubicBezTo>
                    <a:pt x="3903" y="1"/>
                    <a:pt x="1" y="5071"/>
                    <a:pt x="1" y="5071"/>
                  </a:cubicBezTo>
                  <a:lnTo>
                    <a:pt x="3170" y="10708"/>
                  </a:lnTo>
                  <a:cubicBezTo>
                    <a:pt x="5171" y="9441"/>
                    <a:pt x="7072" y="8040"/>
                    <a:pt x="8874" y="6505"/>
                  </a:cubicBezTo>
                  <a:cubicBezTo>
                    <a:pt x="11609" y="4070"/>
                    <a:pt x="11409" y="34"/>
                    <a:pt x="8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6"/>
            <p:cNvSpPr/>
            <p:nvPr/>
          </p:nvSpPr>
          <p:spPr>
            <a:xfrm>
              <a:off x="1961253" y="1685370"/>
              <a:ext cx="125507" cy="163401"/>
            </a:xfrm>
            <a:custGeom>
              <a:avLst/>
              <a:gdLst/>
              <a:ahLst/>
              <a:cxnLst/>
              <a:rect l="l" t="t" r="r" b="b"/>
              <a:pathLst>
                <a:path w="4415" h="5748" extrusionOk="0">
                  <a:moveTo>
                    <a:pt x="3807" y="1"/>
                  </a:moveTo>
                  <a:cubicBezTo>
                    <a:pt x="3737" y="1"/>
                    <a:pt x="3647" y="25"/>
                    <a:pt x="3537" y="77"/>
                  </a:cubicBezTo>
                  <a:cubicBezTo>
                    <a:pt x="1902" y="811"/>
                    <a:pt x="268" y="3346"/>
                    <a:pt x="1" y="5748"/>
                  </a:cubicBezTo>
                  <a:cubicBezTo>
                    <a:pt x="735" y="5248"/>
                    <a:pt x="1669" y="4580"/>
                    <a:pt x="2569" y="3813"/>
                  </a:cubicBezTo>
                  <a:cubicBezTo>
                    <a:pt x="3586" y="1840"/>
                    <a:pt x="4415" y="1"/>
                    <a:pt x="38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6"/>
            <p:cNvSpPr/>
            <p:nvPr/>
          </p:nvSpPr>
          <p:spPr>
            <a:xfrm>
              <a:off x="2135741" y="1544939"/>
              <a:ext cx="214343" cy="92389"/>
            </a:xfrm>
            <a:custGeom>
              <a:avLst/>
              <a:gdLst/>
              <a:ahLst/>
              <a:cxnLst/>
              <a:rect l="l" t="t" r="r" b="b"/>
              <a:pathLst>
                <a:path w="7540" h="3250" extrusionOk="0">
                  <a:moveTo>
                    <a:pt x="1191" y="0"/>
                  </a:moveTo>
                  <a:cubicBezTo>
                    <a:pt x="997" y="0"/>
                    <a:pt x="841" y="15"/>
                    <a:pt x="734" y="47"/>
                  </a:cubicBezTo>
                  <a:cubicBezTo>
                    <a:pt x="401" y="114"/>
                    <a:pt x="1" y="1548"/>
                    <a:pt x="334" y="2249"/>
                  </a:cubicBezTo>
                  <a:cubicBezTo>
                    <a:pt x="742" y="3220"/>
                    <a:pt x="6418" y="3249"/>
                    <a:pt x="7105" y="3249"/>
                  </a:cubicBezTo>
                  <a:cubicBezTo>
                    <a:pt x="7149" y="3249"/>
                    <a:pt x="7172" y="3249"/>
                    <a:pt x="7172" y="3249"/>
                  </a:cubicBezTo>
                  <a:cubicBezTo>
                    <a:pt x="7306" y="2249"/>
                    <a:pt x="7539" y="1815"/>
                    <a:pt x="7306" y="1415"/>
                  </a:cubicBezTo>
                  <a:cubicBezTo>
                    <a:pt x="7127" y="1027"/>
                    <a:pt x="2820" y="0"/>
                    <a:pt x="1191"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6"/>
            <p:cNvSpPr/>
            <p:nvPr/>
          </p:nvSpPr>
          <p:spPr>
            <a:xfrm>
              <a:off x="2135741" y="1544939"/>
              <a:ext cx="214343" cy="92389"/>
            </a:xfrm>
            <a:custGeom>
              <a:avLst/>
              <a:gdLst/>
              <a:ahLst/>
              <a:cxnLst/>
              <a:rect l="l" t="t" r="r" b="b"/>
              <a:pathLst>
                <a:path w="7540" h="3250" extrusionOk="0">
                  <a:moveTo>
                    <a:pt x="1191" y="0"/>
                  </a:moveTo>
                  <a:cubicBezTo>
                    <a:pt x="997" y="0"/>
                    <a:pt x="841" y="15"/>
                    <a:pt x="734" y="47"/>
                  </a:cubicBezTo>
                  <a:cubicBezTo>
                    <a:pt x="401" y="114"/>
                    <a:pt x="1" y="1548"/>
                    <a:pt x="334" y="2249"/>
                  </a:cubicBezTo>
                  <a:cubicBezTo>
                    <a:pt x="742" y="3220"/>
                    <a:pt x="6418" y="3249"/>
                    <a:pt x="7105" y="3249"/>
                  </a:cubicBezTo>
                  <a:cubicBezTo>
                    <a:pt x="7149" y="3249"/>
                    <a:pt x="7172" y="3249"/>
                    <a:pt x="7172" y="3249"/>
                  </a:cubicBezTo>
                  <a:cubicBezTo>
                    <a:pt x="7306" y="2249"/>
                    <a:pt x="7539" y="1815"/>
                    <a:pt x="7306" y="1415"/>
                  </a:cubicBezTo>
                  <a:cubicBezTo>
                    <a:pt x="7127" y="1027"/>
                    <a:pt x="2820" y="0"/>
                    <a:pt x="1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p:nvPr/>
          </p:nvSpPr>
          <p:spPr>
            <a:xfrm>
              <a:off x="1952725" y="1580388"/>
              <a:ext cx="555701" cy="762426"/>
            </a:xfrm>
            <a:custGeom>
              <a:avLst/>
              <a:gdLst/>
              <a:ahLst/>
              <a:cxnLst/>
              <a:rect l="l" t="t" r="r" b="b"/>
              <a:pathLst>
                <a:path w="19548" h="26820" extrusionOk="0">
                  <a:moveTo>
                    <a:pt x="3981" y="0"/>
                  </a:moveTo>
                  <a:cubicBezTo>
                    <a:pt x="2406" y="0"/>
                    <a:pt x="1136" y="1387"/>
                    <a:pt x="1268" y="2970"/>
                  </a:cubicBezTo>
                  <a:cubicBezTo>
                    <a:pt x="2002" y="13244"/>
                    <a:pt x="67" y="22817"/>
                    <a:pt x="1" y="24985"/>
                  </a:cubicBezTo>
                  <a:lnTo>
                    <a:pt x="15145" y="26820"/>
                  </a:lnTo>
                  <a:cubicBezTo>
                    <a:pt x="19548" y="11175"/>
                    <a:pt x="16846" y="2169"/>
                    <a:pt x="16846" y="2169"/>
                  </a:cubicBezTo>
                  <a:cubicBezTo>
                    <a:pt x="15478" y="1602"/>
                    <a:pt x="14044" y="1168"/>
                    <a:pt x="12576" y="835"/>
                  </a:cubicBezTo>
                  <a:cubicBezTo>
                    <a:pt x="10441" y="468"/>
                    <a:pt x="8273" y="201"/>
                    <a:pt x="6138" y="68"/>
                  </a:cubicBezTo>
                  <a:cubicBezTo>
                    <a:pt x="5405" y="1"/>
                    <a:pt x="4704" y="1"/>
                    <a:pt x="4037" y="1"/>
                  </a:cubicBezTo>
                  <a:cubicBezTo>
                    <a:pt x="4018" y="0"/>
                    <a:pt x="4000" y="0"/>
                    <a:pt x="39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6"/>
            <p:cNvSpPr/>
            <p:nvPr/>
          </p:nvSpPr>
          <p:spPr>
            <a:xfrm>
              <a:off x="2384198" y="1461873"/>
              <a:ext cx="561386" cy="320520"/>
            </a:xfrm>
            <a:custGeom>
              <a:avLst/>
              <a:gdLst/>
              <a:ahLst/>
              <a:cxnLst/>
              <a:rect l="l" t="t" r="r" b="b"/>
              <a:pathLst>
                <a:path w="19748" h="11275" extrusionOk="0">
                  <a:moveTo>
                    <a:pt x="18247" y="0"/>
                  </a:moveTo>
                  <a:cubicBezTo>
                    <a:pt x="16312" y="2068"/>
                    <a:pt x="13243" y="3336"/>
                    <a:pt x="11108" y="5104"/>
                  </a:cubicBezTo>
                  <a:cubicBezTo>
                    <a:pt x="10041" y="5838"/>
                    <a:pt x="34" y="7205"/>
                    <a:pt x="34" y="7205"/>
                  </a:cubicBezTo>
                  <a:lnTo>
                    <a:pt x="0" y="11275"/>
                  </a:lnTo>
                  <a:cubicBezTo>
                    <a:pt x="0" y="11275"/>
                    <a:pt x="8973" y="10274"/>
                    <a:pt x="12776" y="8406"/>
                  </a:cubicBezTo>
                  <a:cubicBezTo>
                    <a:pt x="15845" y="6905"/>
                    <a:pt x="18180" y="4070"/>
                    <a:pt x="19748" y="1068"/>
                  </a:cubicBezTo>
                  <a:cubicBezTo>
                    <a:pt x="19481" y="734"/>
                    <a:pt x="18714" y="67"/>
                    <a:pt x="18247" y="0"/>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6"/>
            <p:cNvSpPr/>
            <p:nvPr/>
          </p:nvSpPr>
          <p:spPr>
            <a:xfrm>
              <a:off x="2263751" y="1602248"/>
              <a:ext cx="366061" cy="255023"/>
            </a:xfrm>
            <a:custGeom>
              <a:avLst/>
              <a:gdLst/>
              <a:ahLst/>
              <a:cxnLst/>
              <a:rect l="l" t="t" r="r" b="b"/>
              <a:pathLst>
                <a:path w="12877" h="8971" extrusionOk="0">
                  <a:moveTo>
                    <a:pt x="8006" y="0"/>
                  </a:moveTo>
                  <a:cubicBezTo>
                    <a:pt x="6511" y="0"/>
                    <a:pt x="5025" y="185"/>
                    <a:pt x="3570" y="566"/>
                  </a:cubicBezTo>
                  <a:cubicBezTo>
                    <a:pt x="1" y="1500"/>
                    <a:pt x="735" y="6570"/>
                    <a:pt x="2970" y="8505"/>
                  </a:cubicBezTo>
                  <a:cubicBezTo>
                    <a:pt x="3351" y="8836"/>
                    <a:pt x="3936" y="8971"/>
                    <a:pt x="4637" y="8971"/>
                  </a:cubicBezTo>
                  <a:cubicBezTo>
                    <a:pt x="7677" y="8971"/>
                    <a:pt x="12877" y="6437"/>
                    <a:pt x="12877" y="6437"/>
                  </a:cubicBezTo>
                  <a:lnTo>
                    <a:pt x="10208" y="132"/>
                  </a:lnTo>
                  <a:cubicBezTo>
                    <a:pt x="9473" y="45"/>
                    <a:pt x="8738" y="0"/>
                    <a:pt x="80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6"/>
            <p:cNvSpPr/>
            <p:nvPr/>
          </p:nvSpPr>
          <p:spPr>
            <a:xfrm>
              <a:off x="2892453" y="1415395"/>
              <a:ext cx="87272" cy="101969"/>
            </a:xfrm>
            <a:custGeom>
              <a:avLst/>
              <a:gdLst/>
              <a:ahLst/>
              <a:cxnLst/>
              <a:rect l="l" t="t" r="r" b="b"/>
              <a:pathLst>
                <a:path w="3070" h="3587" extrusionOk="0">
                  <a:moveTo>
                    <a:pt x="2269" y="1"/>
                  </a:moveTo>
                  <a:lnTo>
                    <a:pt x="1" y="2002"/>
                  </a:lnTo>
                  <a:lnTo>
                    <a:pt x="968" y="3470"/>
                  </a:lnTo>
                  <a:cubicBezTo>
                    <a:pt x="1244" y="3549"/>
                    <a:pt x="1526" y="3586"/>
                    <a:pt x="1806" y="3586"/>
                  </a:cubicBezTo>
                  <a:cubicBezTo>
                    <a:pt x="2237" y="3586"/>
                    <a:pt x="2665" y="3498"/>
                    <a:pt x="3069" y="3336"/>
                  </a:cubicBezTo>
                  <a:lnTo>
                    <a:pt x="2269" y="1"/>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6"/>
            <p:cNvSpPr/>
            <p:nvPr/>
          </p:nvSpPr>
          <p:spPr>
            <a:xfrm>
              <a:off x="2955681" y="1415395"/>
              <a:ext cx="50288" cy="94863"/>
            </a:xfrm>
            <a:custGeom>
              <a:avLst/>
              <a:gdLst/>
              <a:ahLst/>
              <a:cxnLst/>
              <a:rect l="l" t="t" r="r" b="b"/>
              <a:pathLst>
                <a:path w="1769" h="3337" extrusionOk="0">
                  <a:moveTo>
                    <a:pt x="1" y="1"/>
                  </a:moveTo>
                  <a:lnTo>
                    <a:pt x="801" y="3336"/>
                  </a:lnTo>
                  <a:lnTo>
                    <a:pt x="1669" y="2869"/>
                  </a:lnTo>
                  <a:lnTo>
                    <a:pt x="1769" y="301"/>
                  </a:lnTo>
                  <a:lnTo>
                    <a:pt x="1" y="1"/>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6"/>
            <p:cNvSpPr/>
            <p:nvPr/>
          </p:nvSpPr>
          <p:spPr>
            <a:xfrm>
              <a:off x="2394631" y="1348903"/>
              <a:ext cx="16147" cy="23964"/>
            </a:xfrm>
            <a:custGeom>
              <a:avLst/>
              <a:gdLst/>
              <a:ahLst/>
              <a:cxnLst/>
              <a:rect l="l" t="t" r="r" b="b"/>
              <a:pathLst>
                <a:path w="568" h="843" extrusionOk="0">
                  <a:moveTo>
                    <a:pt x="265" y="1"/>
                  </a:moveTo>
                  <a:cubicBezTo>
                    <a:pt x="119" y="1"/>
                    <a:pt x="31" y="189"/>
                    <a:pt x="0" y="405"/>
                  </a:cubicBezTo>
                  <a:cubicBezTo>
                    <a:pt x="0" y="638"/>
                    <a:pt x="100" y="805"/>
                    <a:pt x="267" y="839"/>
                  </a:cubicBezTo>
                  <a:cubicBezTo>
                    <a:pt x="277" y="841"/>
                    <a:pt x="287" y="842"/>
                    <a:pt x="296" y="842"/>
                  </a:cubicBezTo>
                  <a:cubicBezTo>
                    <a:pt x="419" y="842"/>
                    <a:pt x="534" y="655"/>
                    <a:pt x="534" y="438"/>
                  </a:cubicBezTo>
                  <a:cubicBezTo>
                    <a:pt x="567" y="205"/>
                    <a:pt x="434" y="38"/>
                    <a:pt x="300" y="5"/>
                  </a:cubicBezTo>
                  <a:cubicBezTo>
                    <a:pt x="288" y="2"/>
                    <a:pt x="276" y="1"/>
                    <a:pt x="2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6"/>
            <p:cNvSpPr/>
            <p:nvPr/>
          </p:nvSpPr>
          <p:spPr>
            <a:xfrm>
              <a:off x="2386074" y="1359449"/>
              <a:ext cx="31327" cy="64900"/>
            </a:xfrm>
            <a:custGeom>
              <a:avLst/>
              <a:gdLst/>
              <a:ahLst/>
              <a:cxnLst/>
              <a:rect l="l" t="t" r="r" b="b"/>
              <a:pathLst>
                <a:path w="1102" h="2283" extrusionOk="0">
                  <a:moveTo>
                    <a:pt x="101" y="1"/>
                  </a:moveTo>
                  <a:lnTo>
                    <a:pt x="1" y="2202"/>
                  </a:lnTo>
                  <a:cubicBezTo>
                    <a:pt x="148" y="2256"/>
                    <a:pt x="300" y="2282"/>
                    <a:pt x="451" y="2282"/>
                  </a:cubicBezTo>
                  <a:cubicBezTo>
                    <a:pt x="677" y="2282"/>
                    <a:pt x="902" y="2222"/>
                    <a:pt x="1102" y="2102"/>
                  </a:cubicBezTo>
                  <a:cubicBezTo>
                    <a:pt x="701" y="1435"/>
                    <a:pt x="334" y="734"/>
                    <a:pt x="101" y="1"/>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p:nvPr/>
          </p:nvSpPr>
          <p:spPr>
            <a:xfrm>
              <a:off x="2376608" y="1311094"/>
              <a:ext cx="33203" cy="27518"/>
            </a:xfrm>
            <a:custGeom>
              <a:avLst/>
              <a:gdLst/>
              <a:ahLst/>
              <a:cxnLst/>
              <a:rect l="l" t="t" r="r" b="b"/>
              <a:pathLst>
                <a:path w="1168" h="968" extrusionOk="0">
                  <a:moveTo>
                    <a:pt x="167" y="0"/>
                  </a:moveTo>
                  <a:cubicBezTo>
                    <a:pt x="67" y="0"/>
                    <a:pt x="0" y="34"/>
                    <a:pt x="0" y="100"/>
                  </a:cubicBezTo>
                  <a:cubicBezTo>
                    <a:pt x="0" y="200"/>
                    <a:pt x="34" y="267"/>
                    <a:pt x="134" y="267"/>
                  </a:cubicBezTo>
                  <a:cubicBezTo>
                    <a:pt x="467" y="334"/>
                    <a:pt x="734" y="567"/>
                    <a:pt x="901" y="901"/>
                  </a:cubicBezTo>
                  <a:cubicBezTo>
                    <a:pt x="901" y="934"/>
                    <a:pt x="968" y="968"/>
                    <a:pt x="1001" y="968"/>
                  </a:cubicBezTo>
                  <a:lnTo>
                    <a:pt x="1068" y="968"/>
                  </a:lnTo>
                  <a:cubicBezTo>
                    <a:pt x="1134" y="934"/>
                    <a:pt x="1168" y="868"/>
                    <a:pt x="1134" y="801"/>
                  </a:cubicBezTo>
                  <a:cubicBezTo>
                    <a:pt x="934" y="401"/>
                    <a:pt x="567" y="100"/>
                    <a:pt x="1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2174545" y="1212877"/>
              <a:ext cx="240013" cy="320890"/>
            </a:xfrm>
            <a:custGeom>
              <a:avLst/>
              <a:gdLst/>
              <a:ahLst/>
              <a:cxnLst/>
              <a:rect l="l" t="t" r="r" b="b"/>
              <a:pathLst>
                <a:path w="8443" h="11288" extrusionOk="0">
                  <a:moveTo>
                    <a:pt x="3790" y="0"/>
                  </a:moveTo>
                  <a:cubicBezTo>
                    <a:pt x="1809" y="0"/>
                    <a:pt x="0" y="1639"/>
                    <a:pt x="103" y="3856"/>
                  </a:cubicBezTo>
                  <a:cubicBezTo>
                    <a:pt x="137" y="6691"/>
                    <a:pt x="37" y="8359"/>
                    <a:pt x="1371" y="9960"/>
                  </a:cubicBezTo>
                  <a:cubicBezTo>
                    <a:pt x="2121" y="10868"/>
                    <a:pt x="3150" y="11288"/>
                    <a:pt x="4170" y="11288"/>
                  </a:cubicBezTo>
                  <a:cubicBezTo>
                    <a:pt x="5736" y="11288"/>
                    <a:pt x="7277" y="10297"/>
                    <a:pt x="7742" y="8559"/>
                  </a:cubicBezTo>
                  <a:cubicBezTo>
                    <a:pt x="8443" y="6057"/>
                    <a:pt x="8242" y="1821"/>
                    <a:pt x="5541" y="453"/>
                  </a:cubicBezTo>
                  <a:cubicBezTo>
                    <a:pt x="4972" y="142"/>
                    <a:pt x="4373" y="0"/>
                    <a:pt x="3790" y="0"/>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2080734" y="1133962"/>
              <a:ext cx="414416" cy="357931"/>
            </a:xfrm>
            <a:custGeom>
              <a:avLst/>
              <a:gdLst/>
              <a:ahLst/>
              <a:cxnLst/>
              <a:rect l="l" t="t" r="r" b="b"/>
              <a:pathLst>
                <a:path w="14578" h="12591" extrusionOk="0">
                  <a:moveTo>
                    <a:pt x="8828" y="0"/>
                  </a:moveTo>
                  <a:cubicBezTo>
                    <a:pt x="7667" y="0"/>
                    <a:pt x="7306" y="1128"/>
                    <a:pt x="7306" y="1128"/>
                  </a:cubicBezTo>
                  <a:cubicBezTo>
                    <a:pt x="7306" y="1128"/>
                    <a:pt x="7751" y="733"/>
                    <a:pt x="8419" y="733"/>
                  </a:cubicBezTo>
                  <a:cubicBezTo>
                    <a:pt x="8979" y="733"/>
                    <a:pt x="9697" y="1010"/>
                    <a:pt x="10442" y="2028"/>
                  </a:cubicBezTo>
                  <a:cubicBezTo>
                    <a:pt x="10913" y="2660"/>
                    <a:pt x="10694" y="2879"/>
                    <a:pt x="10102" y="2879"/>
                  </a:cubicBezTo>
                  <a:cubicBezTo>
                    <a:pt x="8768" y="2879"/>
                    <a:pt x="5539" y="1770"/>
                    <a:pt x="4024" y="1770"/>
                  </a:cubicBezTo>
                  <a:cubicBezTo>
                    <a:pt x="3832" y="1770"/>
                    <a:pt x="3667" y="1788"/>
                    <a:pt x="3537" y="1828"/>
                  </a:cubicBezTo>
                  <a:cubicBezTo>
                    <a:pt x="1902" y="2329"/>
                    <a:pt x="1068" y="4430"/>
                    <a:pt x="2036" y="5564"/>
                  </a:cubicBezTo>
                  <a:cubicBezTo>
                    <a:pt x="1" y="6798"/>
                    <a:pt x="4171" y="12402"/>
                    <a:pt x="4171" y="12402"/>
                  </a:cubicBezTo>
                  <a:cubicBezTo>
                    <a:pt x="4604" y="12531"/>
                    <a:pt x="5004" y="12590"/>
                    <a:pt x="5372" y="12590"/>
                  </a:cubicBezTo>
                  <a:cubicBezTo>
                    <a:pt x="8440" y="12590"/>
                    <a:pt x="9338" y="8508"/>
                    <a:pt x="9041" y="6632"/>
                  </a:cubicBezTo>
                  <a:cubicBezTo>
                    <a:pt x="11509" y="6398"/>
                    <a:pt x="14578" y="3896"/>
                    <a:pt x="11342" y="1228"/>
                  </a:cubicBezTo>
                  <a:cubicBezTo>
                    <a:pt x="10248" y="304"/>
                    <a:pt x="9430"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2291808" y="1346145"/>
              <a:ext cx="69647" cy="87926"/>
            </a:xfrm>
            <a:custGeom>
              <a:avLst/>
              <a:gdLst/>
              <a:ahLst/>
              <a:cxnLst/>
              <a:rect l="l" t="t" r="r" b="b"/>
              <a:pathLst>
                <a:path w="2450" h="3093" extrusionOk="0">
                  <a:moveTo>
                    <a:pt x="1054" y="0"/>
                  </a:moveTo>
                  <a:cubicBezTo>
                    <a:pt x="425" y="0"/>
                    <a:pt x="1" y="625"/>
                    <a:pt x="148" y="1302"/>
                  </a:cubicBezTo>
                  <a:cubicBezTo>
                    <a:pt x="248" y="1936"/>
                    <a:pt x="582" y="2503"/>
                    <a:pt x="1115" y="2904"/>
                  </a:cubicBezTo>
                  <a:cubicBezTo>
                    <a:pt x="1290" y="3035"/>
                    <a:pt x="1461" y="3093"/>
                    <a:pt x="1618" y="3093"/>
                  </a:cubicBezTo>
                  <a:cubicBezTo>
                    <a:pt x="2058" y="3093"/>
                    <a:pt x="2392" y="2636"/>
                    <a:pt x="2416" y="2070"/>
                  </a:cubicBezTo>
                  <a:cubicBezTo>
                    <a:pt x="2450" y="1336"/>
                    <a:pt x="2116" y="202"/>
                    <a:pt x="1315" y="35"/>
                  </a:cubicBezTo>
                  <a:cubicBezTo>
                    <a:pt x="1225" y="11"/>
                    <a:pt x="1138" y="0"/>
                    <a:pt x="1054" y="0"/>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1406519" y="2290649"/>
              <a:ext cx="824085" cy="1725862"/>
            </a:xfrm>
            <a:custGeom>
              <a:avLst/>
              <a:gdLst/>
              <a:ahLst/>
              <a:cxnLst/>
              <a:rect l="l" t="t" r="r" b="b"/>
              <a:pathLst>
                <a:path w="28989" h="60711" extrusionOk="0">
                  <a:moveTo>
                    <a:pt x="19215" y="0"/>
                  </a:moveTo>
                  <a:cubicBezTo>
                    <a:pt x="19215" y="0"/>
                    <a:pt x="16780" y="19481"/>
                    <a:pt x="15345" y="29021"/>
                  </a:cubicBezTo>
                  <a:cubicBezTo>
                    <a:pt x="14011" y="37794"/>
                    <a:pt x="1" y="58009"/>
                    <a:pt x="1" y="58009"/>
                  </a:cubicBezTo>
                  <a:lnTo>
                    <a:pt x="4471" y="60710"/>
                  </a:lnTo>
                  <a:cubicBezTo>
                    <a:pt x="4471" y="60710"/>
                    <a:pt x="21883" y="39329"/>
                    <a:pt x="24051" y="30522"/>
                  </a:cubicBezTo>
                  <a:cubicBezTo>
                    <a:pt x="26020" y="22450"/>
                    <a:pt x="28988" y="1168"/>
                    <a:pt x="28988" y="1168"/>
                  </a:cubicBezTo>
                  <a:lnTo>
                    <a:pt x="19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p:nvPr/>
          </p:nvSpPr>
          <p:spPr>
            <a:xfrm>
              <a:off x="2080734" y="2514430"/>
              <a:ext cx="109076" cy="573724"/>
            </a:xfrm>
            <a:custGeom>
              <a:avLst/>
              <a:gdLst/>
              <a:ahLst/>
              <a:cxnLst/>
              <a:rect l="l" t="t" r="r" b="b"/>
              <a:pathLst>
                <a:path w="3837" h="20182" extrusionOk="0">
                  <a:moveTo>
                    <a:pt x="2636" y="1"/>
                  </a:moveTo>
                  <a:cubicBezTo>
                    <a:pt x="2469" y="1"/>
                    <a:pt x="2269" y="67"/>
                    <a:pt x="2169" y="201"/>
                  </a:cubicBezTo>
                  <a:cubicBezTo>
                    <a:pt x="1035" y="1268"/>
                    <a:pt x="1035" y="3103"/>
                    <a:pt x="801" y="4504"/>
                  </a:cubicBezTo>
                  <a:cubicBezTo>
                    <a:pt x="101" y="8807"/>
                    <a:pt x="1" y="13210"/>
                    <a:pt x="468" y="17547"/>
                  </a:cubicBezTo>
                  <a:cubicBezTo>
                    <a:pt x="535" y="18280"/>
                    <a:pt x="635" y="19048"/>
                    <a:pt x="801" y="19781"/>
                  </a:cubicBezTo>
                  <a:cubicBezTo>
                    <a:pt x="801" y="19915"/>
                    <a:pt x="835" y="20048"/>
                    <a:pt x="902" y="20182"/>
                  </a:cubicBezTo>
                  <a:cubicBezTo>
                    <a:pt x="1869" y="15512"/>
                    <a:pt x="2970" y="8674"/>
                    <a:pt x="3837" y="3036"/>
                  </a:cubicBezTo>
                  <a:cubicBezTo>
                    <a:pt x="3837" y="3003"/>
                    <a:pt x="3837" y="2969"/>
                    <a:pt x="3837" y="2936"/>
                  </a:cubicBezTo>
                  <a:cubicBezTo>
                    <a:pt x="3837" y="1969"/>
                    <a:pt x="3537" y="1001"/>
                    <a:pt x="3003" y="201"/>
                  </a:cubicBezTo>
                  <a:cubicBezTo>
                    <a:pt x="2936" y="67"/>
                    <a:pt x="2803" y="1"/>
                    <a:pt x="2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6"/>
            <p:cNvSpPr/>
            <p:nvPr/>
          </p:nvSpPr>
          <p:spPr>
            <a:xfrm>
              <a:off x="2099724" y="2308672"/>
              <a:ext cx="303464" cy="1986627"/>
            </a:xfrm>
            <a:custGeom>
              <a:avLst/>
              <a:gdLst/>
              <a:ahLst/>
              <a:cxnLst/>
              <a:rect l="l" t="t" r="r" b="b"/>
              <a:pathLst>
                <a:path w="10675" h="69884" extrusionOk="0">
                  <a:moveTo>
                    <a:pt x="0" y="0"/>
                  </a:moveTo>
                  <a:cubicBezTo>
                    <a:pt x="0" y="0"/>
                    <a:pt x="1434" y="21049"/>
                    <a:pt x="1434" y="30755"/>
                  </a:cubicBezTo>
                  <a:cubicBezTo>
                    <a:pt x="1434" y="39662"/>
                    <a:pt x="1368" y="69883"/>
                    <a:pt x="1368" y="69883"/>
                  </a:cubicBezTo>
                  <a:lnTo>
                    <a:pt x="6204" y="69883"/>
                  </a:lnTo>
                  <a:cubicBezTo>
                    <a:pt x="6204" y="69883"/>
                    <a:pt x="9607" y="39695"/>
                    <a:pt x="10141" y="30655"/>
                  </a:cubicBezTo>
                  <a:cubicBezTo>
                    <a:pt x="10674" y="21983"/>
                    <a:pt x="9974" y="1201"/>
                    <a:pt x="9974" y="1201"/>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 name="Google Shape;664;p36"/>
            <p:cNvGrpSpPr/>
            <p:nvPr/>
          </p:nvGrpSpPr>
          <p:grpSpPr>
            <a:xfrm>
              <a:off x="967485" y="768697"/>
              <a:ext cx="610708" cy="327883"/>
              <a:chOff x="967485" y="768697"/>
              <a:chExt cx="610708" cy="327883"/>
            </a:xfrm>
          </p:grpSpPr>
          <p:sp>
            <p:nvSpPr>
              <p:cNvPr id="665" name="Google Shape;665;p36"/>
              <p:cNvSpPr/>
              <p:nvPr/>
            </p:nvSpPr>
            <p:spPr>
              <a:xfrm>
                <a:off x="967485" y="817053"/>
                <a:ext cx="104329" cy="22770"/>
              </a:xfrm>
              <a:custGeom>
                <a:avLst/>
                <a:gdLst/>
                <a:ahLst/>
                <a:cxnLst/>
                <a:rect l="l" t="t" r="r" b="b"/>
                <a:pathLst>
                  <a:path w="3670" h="801" extrusionOk="0">
                    <a:moveTo>
                      <a:pt x="2502" y="0"/>
                    </a:moveTo>
                    <a:lnTo>
                      <a:pt x="1" y="801"/>
                    </a:lnTo>
                    <a:lnTo>
                      <a:pt x="3670" y="601"/>
                    </a:lnTo>
                    <a:lnTo>
                      <a:pt x="2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071785" y="827485"/>
                <a:ext cx="110043" cy="22770"/>
              </a:xfrm>
              <a:custGeom>
                <a:avLst/>
                <a:gdLst/>
                <a:ahLst/>
                <a:cxnLst/>
                <a:rect l="l" t="t" r="r" b="b"/>
                <a:pathLst>
                  <a:path w="3871" h="801" extrusionOk="0">
                    <a:moveTo>
                      <a:pt x="3870" y="0"/>
                    </a:moveTo>
                    <a:lnTo>
                      <a:pt x="1" y="234"/>
                    </a:lnTo>
                    <a:lnTo>
                      <a:pt x="1168" y="801"/>
                    </a:lnTo>
                    <a:lnTo>
                      <a:pt x="3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316461" y="768697"/>
                <a:ext cx="127071" cy="26580"/>
              </a:xfrm>
              <a:custGeom>
                <a:avLst/>
                <a:gdLst/>
                <a:ahLst/>
                <a:cxnLst/>
                <a:rect l="l" t="t" r="r" b="b"/>
                <a:pathLst>
                  <a:path w="4470" h="935" extrusionOk="0">
                    <a:moveTo>
                      <a:pt x="3069" y="0"/>
                    </a:moveTo>
                    <a:lnTo>
                      <a:pt x="0" y="934"/>
                    </a:lnTo>
                    <a:lnTo>
                      <a:pt x="4470" y="634"/>
                    </a:ln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443503" y="778164"/>
                <a:ext cx="134689" cy="26580"/>
              </a:xfrm>
              <a:custGeom>
                <a:avLst/>
                <a:gdLst/>
                <a:ahLst/>
                <a:cxnLst/>
                <a:rect l="l" t="t" r="r" b="b"/>
                <a:pathLst>
                  <a:path w="4738" h="935" extrusionOk="0">
                    <a:moveTo>
                      <a:pt x="4738" y="1"/>
                    </a:moveTo>
                    <a:lnTo>
                      <a:pt x="1" y="301"/>
                    </a:lnTo>
                    <a:lnTo>
                      <a:pt x="1402" y="935"/>
                    </a:lnTo>
                    <a:lnTo>
                      <a:pt x="47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p:nvPr/>
            </p:nvSpPr>
            <p:spPr>
              <a:xfrm>
                <a:off x="1003531" y="968770"/>
                <a:ext cx="72092" cy="16147"/>
              </a:xfrm>
              <a:custGeom>
                <a:avLst/>
                <a:gdLst/>
                <a:ahLst/>
                <a:cxnLst/>
                <a:rect l="l" t="t" r="r" b="b"/>
                <a:pathLst>
                  <a:path w="2536" h="568" extrusionOk="0">
                    <a:moveTo>
                      <a:pt x="1735" y="0"/>
                    </a:moveTo>
                    <a:lnTo>
                      <a:pt x="0" y="567"/>
                    </a:lnTo>
                    <a:lnTo>
                      <a:pt x="0" y="567"/>
                    </a:lnTo>
                    <a:lnTo>
                      <a:pt x="2535" y="534"/>
                    </a:lnTo>
                    <a:lnTo>
                      <a:pt x="17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6"/>
              <p:cNvSpPr/>
              <p:nvPr/>
            </p:nvSpPr>
            <p:spPr>
              <a:xfrm>
                <a:off x="1075595" y="983950"/>
                <a:ext cx="75873" cy="16147"/>
              </a:xfrm>
              <a:custGeom>
                <a:avLst/>
                <a:gdLst/>
                <a:ahLst/>
                <a:cxnLst/>
                <a:rect l="l" t="t" r="r" b="b"/>
                <a:pathLst>
                  <a:path w="2669" h="568" extrusionOk="0">
                    <a:moveTo>
                      <a:pt x="0" y="0"/>
                    </a:moveTo>
                    <a:lnTo>
                      <a:pt x="834" y="567"/>
                    </a:lnTo>
                    <a:lnTo>
                      <a:pt x="26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6"/>
              <p:cNvSpPr/>
              <p:nvPr/>
            </p:nvSpPr>
            <p:spPr>
              <a:xfrm>
                <a:off x="1054729" y="794140"/>
                <a:ext cx="406826" cy="302440"/>
              </a:xfrm>
              <a:custGeom>
                <a:avLst/>
                <a:gdLst/>
                <a:ahLst/>
                <a:cxnLst/>
                <a:rect l="l" t="t" r="r" b="b"/>
                <a:pathLst>
                  <a:path w="14311" h="10639" extrusionOk="0">
                    <a:moveTo>
                      <a:pt x="13672" y="1"/>
                    </a:moveTo>
                    <a:cubicBezTo>
                      <a:pt x="13652" y="1"/>
                      <a:pt x="13631" y="2"/>
                      <a:pt x="13610" y="6"/>
                    </a:cubicBezTo>
                    <a:cubicBezTo>
                      <a:pt x="13443" y="6"/>
                      <a:pt x="13277" y="172"/>
                      <a:pt x="13277" y="373"/>
                    </a:cubicBezTo>
                    <a:cubicBezTo>
                      <a:pt x="13277" y="373"/>
                      <a:pt x="13277" y="406"/>
                      <a:pt x="13277" y="406"/>
                    </a:cubicBezTo>
                    <a:cubicBezTo>
                      <a:pt x="13076" y="506"/>
                      <a:pt x="12943" y="706"/>
                      <a:pt x="12943" y="940"/>
                    </a:cubicBezTo>
                    <a:lnTo>
                      <a:pt x="12943" y="2374"/>
                    </a:lnTo>
                    <a:lnTo>
                      <a:pt x="9974" y="4442"/>
                    </a:lnTo>
                    <a:cubicBezTo>
                      <a:pt x="9880" y="4419"/>
                      <a:pt x="9786" y="4395"/>
                      <a:pt x="9691" y="4395"/>
                    </a:cubicBezTo>
                    <a:cubicBezTo>
                      <a:pt x="9652" y="4395"/>
                      <a:pt x="9613" y="4399"/>
                      <a:pt x="9574" y="4409"/>
                    </a:cubicBezTo>
                    <a:lnTo>
                      <a:pt x="4103" y="4909"/>
                    </a:lnTo>
                    <a:cubicBezTo>
                      <a:pt x="4003" y="4943"/>
                      <a:pt x="3870" y="4976"/>
                      <a:pt x="3770" y="5043"/>
                    </a:cubicBezTo>
                    <a:lnTo>
                      <a:pt x="1135" y="3642"/>
                    </a:lnTo>
                    <a:lnTo>
                      <a:pt x="1101" y="2341"/>
                    </a:lnTo>
                    <a:cubicBezTo>
                      <a:pt x="1101" y="2141"/>
                      <a:pt x="1001" y="2007"/>
                      <a:pt x="834" y="1940"/>
                    </a:cubicBezTo>
                    <a:lnTo>
                      <a:pt x="834" y="1907"/>
                    </a:lnTo>
                    <a:cubicBezTo>
                      <a:pt x="834" y="1758"/>
                      <a:pt x="727" y="1635"/>
                      <a:pt x="585" y="1635"/>
                    </a:cubicBezTo>
                    <a:cubicBezTo>
                      <a:pt x="569" y="1635"/>
                      <a:pt x="552" y="1637"/>
                      <a:pt x="534" y="1640"/>
                    </a:cubicBezTo>
                    <a:cubicBezTo>
                      <a:pt x="367" y="1640"/>
                      <a:pt x="234" y="1807"/>
                      <a:pt x="267" y="1974"/>
                    </a:cubicBezTo>
                    <a:cubicBezTo>
                      <a:pt x="267" y="1974"/>
                      <a:pt x="267" y="1974"/>
                      <a:pt x="267" y="2007"/>
                    </a:cubicBezTo>
                    <a:cubicBezTo>
                      <a:pt x="101" y="2107"/>
                      <a:pt x="0" y="2274"/>
                      <a:pt x="0" y="2474"/>
                    </a:cubicBezTo>
                    <a:lnTo>
                      <a:pt x="67" y="4609"/>
                    </a:lnTo>
                    <a:cubicBezTo>
                      <a:pt x="67" y="4776"/>
                      <a:pt x="167" y="4909"/>
                      <a:pt x="301" y="4976"/>
                    </a:cubicBezTo>
                    <a:lnTo>
                      <a:pt x="467" y="6010"/>
                    </a:lnTo>
                    <a:cubicBezTo>
                      <a:pt x="483" y="6106"/>
                      <a:pt x="569" y="6156"/>
                      <a:pt x="653" y="6156"/>
                    </a:cubicBezTo>
                    <a:cubicBezTo>
                      <a:pt x="744" y="6156"/>
                      <a:pt x="834" y="6098"/>
                      <a:pt x="834" y="5977"/>
                    </a:cubicBezTo>
                    <a:lnTo>
                      <a:pt x="934" y="4943"/>
                    </a:lnTo>
                    <a:cubicBezTo>
                      <a:pt x="1068" y="4842"/>
                      <a:pt x="1168" y="4676"/>
                      <a:pt x="1168" y="4509"/>
                    </a:cubicBezTo>
                    <a:lnTo>
                      <a:pt x="1168" y="4309"/>
                    </a:lnTo>
                    <a:lnTo>
                      <a:pt x="3370" y="5476"/>
                    </a:lnTo>
                    <a:cubicBezTo>
                      <a:pt x="3269" y="5710"/>
                      <a:pt x="3269" y="5977"/>
                      <a:pt x="3370" y="6210"/>
                    </a:cubicBezTo>
                    <a:lnTo>
                      <a:pt x="3570" y="6610"/>
                    </a:lnTo>
                    <a:lnTo>
                      <a:pt x="3703" y="6911"/>
                    </a:lnTo>
                    <a:cubicBezTo>
                      <a:pt x="3736" y="6944"/>
                      <a:pt x="3770" y="7011"/>
                      <a:pt x="3803" y="7044"/>
                    </a:cubicBezTo>
                    <a:lnTo>
                      <a:pt x="3837" y="7077"/>
                    </a:lnTo>
                    <a:lnTo>
                      <a:pt x="1168" y="7811"/>
                    </a:lnTo>
                    <a:lnTo>
                      <a:pt x="1168" y="7478"/>
                    </a:lnTo>
                    <a:cubicBezTo>
                      <a:pt x="1168" y="7311"/>
                      <a:pt x="1068" y="7177"/>
                      <a:pt x="901" y="7144"/>
                    </a:cubicBezTo>
                    <a:lnTo>
                      <a:pt x="901" y="7111"/>
                    </a:lnTo>
                    <a:cubicBezTo>
                      <a:pt x="901" y="6977"/>
                      <a:pt x="801" y="6877"/>
                      <a:pt x="668" y="6877"/>
                    </a:cubicBezTo>
                    <a:cubicBezTo>
                      <a:pt x="534" y="6877"/>
                      <a:pt x="434" y="7011"/>
                      <a:pt x="434" y="7144"/>
                    </a:cubicBezTo>
                    <a:cubicBezTo>
                      <a:pt x="434" y="7144"/>
                      <a:pt x="434" y="7177"/>
                      <a:pt x="434" y="7177"/>
                    </a:cubicBezTo>
                    <a:cubicBezTo>
                      <a:pt x="301" y="7244"/>
                      <a:pt x="201" y="7411"/>
                      <a:pt x="201" y="7544"/>
                    </a:cubicBezTo>
                    <a:lnTo>
                      <a:pt x="267" y="9379"/>
                    </a:lnTo>
                    <a:cubicBezTo>
                      <a:pt x="267" y="9512"/>
                      <a:pt x="334" y="9613"/>
                      <a:pt x="467" y="9679"/>
                    </a:cubicBezTo>
                    <a:lnTo>
                      <a:pt x="634" y="10513"/>
                    </a:lnTo>
                    <a:cubicBezTo>
                      <a:pt x="634" y="10597"/>
                      <a:pt x="701" y="10638"/>
                      <a:pt x="772" y="10638"/>
                    </a:cubicBezTo>
                    <a:cubicBezTo>
                      <a:pt x="843" y="10638"/>
                      <a:pt x="918" y="10597"/>
                      <a:pt x="934" y="10513"/>
                    </a:cubicBezTo>
                    <a:lnTo>
                      <a:pt x="1001" y="9646"/>
                    </a:lnTo>
                    <a:cubicBezTo>
                      <a:pt x="1135" y="9579"/>
                      <a:pt x="1201" y="9446"/>
                      <a:pt x="1201" y="9312"/>
                    </a:cubicBezTo>
                    <a:lnTo>
                      <a:pt x="1168" y="8378"/>
                    </a:lnTo>
                    <a:lnTo>
                      <a:pt x="4470" y="7478"/>
                    </a:lnTo>
                    <a:lnTo>
                      <a:pt x="4537" y="7511"/>
                    </a:lnTo>
                    <a:cubicBezTo>
                      <a:pt x="4604" y="7544"/>
                      <a:pt x="4670" y="7544"/>
                      <a:pt x="4737" y="7578"/>
                    </a:cubicBezTo>
                    <a:cubicBezTo>
                      <a:pt x="4871" y="7611"/>
                      <a:pt x="5004" y="7611"/>
                      <a:pt x="5171" y="7611"/>
                    </a:cubicBezTo>
                    <a:lnTo>
                      <a:pt x="5304" y="7611"/>
                    </a:lnTo>
                    <a:cubicBezTo>
                      <a:pt x="5553" y="8202"/>
                      <a:pt x="6120" y="8619"/>
                      <a:pt x="6763" y="8619"/>
                    </a:cubicBezTo>
                    <a:cubicBezTo>
                      <a:pt x="6810" y="8619"/>
                      <a:pt x="6858" y="8616"/>
                      <a:pt x="6905" y="8612"/>
                    </a:cubicBezTo>
                    <a:cubicBezTo>
                      <a:pt x="7639" y="8545"/>
                      <a:pt x="8273" y="8078"/>
                      <a:pt x="8507" y="7378"/>
                    </a:cubicBezTo>
                    <a:lnTo>
                      <a:pt x="8673" y="7378"/>
                    </a:lnTo>
                    <a:cubicBezTo>
                      <a:pt x="8873" y="7344"/>
                      <a:pt x="9040" y="7311"/>
                      <a:pt x="9207" y="7244"/>
                    </a:cubicBezTo>
                    <a:cubicBezTo>
                      <a:pt x="9307" y="7211"/>
                      <a:pt x="9374" y="7177"/>
                      <a:pt x="9441" y="7111"/>
                    </a:cubicBezTo>
                    <a:lnTo>
                      <a:pt x="13110" y="7544"/>
                    </a:lnTo>
                    <a:lnTo>
                      <a:pt x="13110" y="8545"/>
                    </a:lnTo>
                    <a:cubicBezTo>
                      <a:pt x="13110" y="8712"/>
                      <a:pt x="13210" y="8845"/>
                      <a:pt x="13343" y="8912"/>
                    </a:cubicBezTo>
                    <a:lnTo>
                      <a:pt x="13477" y="9846"/>
                    </a:lnTo>
                    <a:cubicBezTo>
                      <a:pt x="13510" y="9946"/>
                      <a:pt x="13593" y="9996"/>
                      <a:pt x="13673" y="9996"/>
                    </a:cubicBezTo>
                    <a:cubicBezTo>
                      <a:pt x="13752" y="9996"/>
                      <a:pt x="13827" y="9946"/>
                      <a:pt x="13844" y="9846"/>
                    </a:cubicBezTo>
                    <a:lnTo>
                      <a:pt x="14010" y="8879"/>
                    </a:lnTo>
                    <a:cubicBezTo>
                      <a:pt x="14144" y="8812"/>
                      <a:pt x="14244" y="8679"/>
                      <a:pt x="14244" y="8512"/>
                    </a:cubicBezTo>
                    <a:lnTo>
                      <a:pt x="14244" y="6477"/>
                    </a:lnTo>
                    <a:cubicBezTo>
                      <a:pt x="14244" y="6310"/>
                      <a:pt x="14144" y="6143"/>
                      <a:pt x="13977" y="6077"/>
                    </a:cubicBezTo>
                    <a:cubicBezTo>
                      <a:pt x="13977" y="6077"/>
                      <a:pt x="13977" y="6077"/>
                      <a:pt x="13977" y="6043"/>
                    </a:cubicBezTo>
                    <a:cubicBezTo>
                      <a:pt x="13948" y="5898"/>
                      <a:pt x="13843" y="5803"/>
                      <a:pt x="13728" y="5803"/>
                    </a:cubicBezTo>
                    <a:cubicBezTo>
                      <a:pt x="13711" y="5803"/>
                      <a:pt x="13694" y="5806"/>
                      <a:pt x="13677" y="5810"/>
                    </a:cubicBezTo>
                    <a:cubicBezTo>
                      <a:pt x="13510" y="5810"/>
                      <a:pt x="13377" y="5943"/>
                      <a:pt x="13377" y="6110"/>
                    </a:cubicBezTo>
                    <a:lnTo>
                      <a:pt x="13377" y="6143"/>
                    </a:lnTo>
                    <a:cubicBezTo>
                      <a:pt x="13210" y="6210"/>
                      <a:pt x="13076" y="6377"/>
                      <a:pt x="13076" y="6544"/>
                    </a:cubicBezTo>
                    <a:lnTo>
                      <a:pt x="13076" y="6944"/>
                    </a:lnTo>
                    <a:lnTo>
                      <a:pt x="9974" y="6577"/>
                    </a:lnTo>
                    <a:cubicBezTo>
                      <a:pt x="10041" y="6510"/>
                      <a:pt x="10074" y="6444"/>
                      <a:pt x="10108" y="6344"/>
                    </a:cubicBezTo>
                    <a:lnTo>
                      <a:pt x="10241" y="6043"/>
                    </a:lnTo>
                    <a:lnTo>
                      <a:pt x="10475" y="5576"/>
                    </a:lnTo>
                    <a:cubicBezTo>
                      <a:pt x="10575" y="5343"/>
                      <a:pt x="10575" y="5043"/>
                      <a:pt x="10475" y="4809"/>
                    </a:cubicBezTo>
                    <a:lnTo>
                      <a:pt x="12976" y="3041"/>
                    </a:lnTo>
                    <a:lnTo>
                      <a:pt x="12976" y="3308"/>
                    </a:lnTo>
                    <a:cubicBezTo>
                      <a:pt x="12943" y="3475"/>
                      <a:pt x="13076" y="3642"/>
                      <a:pt x="13243" y="3708"/>
                    </a:cubicBezTo>
                    <a:lnTo>
                      <a:pt x="13443" y="4842"/>
                    </a:lnTo>
                    <a:cubicBezTo>
                      <a:pt x="13459" y="4951"/>
                      <a:pt x="13539" y="5002"/>
                      <a:pt x="13624" y="5002"/>
                    </a:cubicBezTo>
                    <a:cubicBezTo>
                      <a:pt x="13722" y="5002"/>
                      <a:pt x="13826" y="4934"/>
                      <a:pt x="13844" y="4809"/>
                    </a:cubicBezTo>
                    <a:lnTo>
                      <a:pt x="14010" y="3642"/>
                    </a:lnTo>
                    <a:cubicBezTo>
                      <a:pt x="14177" y="3542"/>
                      <a:pt x="14311" y="3375"/>
                      <a:pt x="14311" y="3175"/>
                    </a:cubicBezTo>
                    <a:lnTo>
                      <a:pt x="14311" y="740"/>
                    </a:lnTo>
                    <a:cubicBezTo>
                      <a:pt x="14311" y="539"/>
                      <a:pt x="14177" y="373"/>
                      <a:pt x="13977" y="339"/>
                    </a:cubicBezTo>
                    <a:cubicBezTo>
                      <a:pt x="13977" y="306"/>
                      <a:pt x="13977" y="306"/>
                      <a:pt x="13977" y="273"/>
                    </a:cubicBezTo>
                    <a:cubicBezTo>
                      <a:pt x="13977" y="123"/>
                      <a:pt x="13843" y="1"/>
                      <a:pt x="13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6"/>
              <p:cNvSpPr/>
              <p:nvPr/>
            </p:nvSpPr>
            <p:spPr>
              <a:xfrm>
                <a:off x="1355321" y="937471"/>
                <a:ext cx="88211" cy="17113"/>
              </a:xfrm>
              <a:custGeom>
                <a:avLst/>
                <a:gdLst/>
                <a:ahLst/>
                <a:cxnLst/>
                <a:rect l="l" t="t" r="r" b="b"/>
                <a:pathLst>
                  <a:path w="3103" h="602" extrusionOk="0">
                    <a:moveTo>
                      <a:pt x="2136" y="1"/>
                    </a:moveTo>
                    <a:lnTo>
                      <a:pt x="1" y="601"/>
                    </a:lnTo>
                    <a:lnTo>
                      <a:pt x="3103" y="568"/>
                    </a:lnTo>
                    <a:lnTo>
                      <a:pt x="21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6"/>
              <p:cNvSpPr/>
              <p:nvPr/>
            </p:nvSpPr>
            <p:spPr>
              <a:xfrm>
                <a:off x="1443503" y="952652"/>
                <a:ext cx="92020" cy="18051"/>
              </a:xfrm>
              <a:custGeom>
                <a:avLst/>
                <a:gdLst/>
                <a:ahLst/>
                <a:cxnLst/>
                <a:rect l="l" t="t" r="r" b="b"/>
                <a:pathLst>
                  <a:path w="3237" h="635" extrusionOk="0">
                    <a:moveTo>
                      <a:pt x="3237" y="0"/>
                    </a:moveTo>
                    <a:lnTo>
                      <a:pt x="1" y="34"/>
                    </a:lnTo>
                    <a:lnTo>
                      <a:pt x="968" y="634"/>
                    </a:lnTo>
                    <a:lnTo>
                      <a:pt x="3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6"/>
              <p:cNvSpPr/>
              <p:nvPr/>
            </p:nvSpPr>
            <p:spPr>
              <a:xfrm>
                <a:off x="967485" y="817053"/>
                <a:ext cx="104329" cy="22770"/>
              </a:xfrm>
              <a:custGeom>
                <a:avLst/>
                <a:gdLst/>
                <a:ahLst/>
                <a:cxnLst/>
                <a:rect l="l" t="t" r="r" b="b"/>
                <a:pathLst>
                  <a:path w="3670" h="801" extrusionOk="0">
                    <a:moveTo>
                      <a:pt x="2502" y="0"/>
                    </a:moveTo>
                    <a:lnTo>
                      <a:pt x="1" y="801"/>
                    </a:lnTo>
                    <a:lnTo>
                      <a:pt x="3670" y="601"/>
                    </a:lnTo>
                    <a:lnTo>
                      <a:pt x="2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6"/>
              <p:cNvSpPr/>
              <p:nvPr/>
            </p:nvSpPr>
            <p:spPr>
              <a:xfrm>
                <a:off x="1071785" y="827485"/>
                <a:ext cx="110043" cy="22770"/>
              </a:xfrm>
              <a:custGeom>
                <a:avLst/>
                <a:gdLst/>
                <a:ahLst/>
                <a:cxnLst/>
                <a:rect l="l" t="t" r="r" b="b"/>
                <a:pathLst>
                  <a:path w="3871" h="801" extrusionOk="0">
                    <a:moveTo>
                      <a:pt x="3870" y="0"/>
                    </a:moveTo>
                    <a:lnTo>
                      <a:pt x="1" y="234"/>
                    </a:lnTo>
                    <a:lnTo>
                      <a:pt x="1168" y="801"/>
                    </a:lnTo>
                    <a:lnTo>
                      <a:pt x="3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6"/>
              <p:cNvSpPr/>
              <p:nvPr/>
            </p:nvSpPr>
            <p:spPr>
              <a:xfrm>
                <a:off x="1316461" y="768697"/>
                <a:ext cx="127071" cy="26580"/>
              </a:xfrm>
              <a:custGeom>
                <a:avLst/>
                <a:gdLst/>
                <a:ahLst/>
                <a:cxnLst/>
                <a:rect l="l" t="t" r="r" b="b"/>
                <a:pathLst>
                  <a:path w="4470" h="935" extrusionOk="0">
                    <a:moveTo>
                      <a:pt x="3069" y="0"/>
                    </a:moveTo>
                    <a:lnTo>
                      <a:pt x="0" y="934"/>
                    </a:lnTo>
                    <a:lnTo>
                      <a:pt x="4470" y="634"/>
                    </a:ln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6"/>
              <p:cNvSpPr/>
              <p:nvPr/>
            </p:nvSpPr>
            <p:spPr>
              <a:xfrm>
                <a:off x="1443503" y="778164"/>
                <a:ext cx="134689" cy="26580"/>
              </a:xfrm>
              <a:custGeom>
                <a:avLst/>
                <a:gdLst/>
                <a:ahLst/>
                <a:cxnLst/>
                <a:rect l="l" t="t" r="r" b="b"/>
                <a:pathLst>
                  <a:path w="4738" h="935" extrusionOk="0">
                    <a:moveTo>
                      <a:pt x="4738" y="1"/>
                    </a:moveTo>
                    <a:lnTo>
                      <a:pt x="1" y="301"/>
                    </a:lnTo>
                    <a:lnTo>
                      <a:pt x="1402" y="935"/>
                    </a:lnTo>
                    <a:lnTo>
                      <a:pt x="47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6"/>
              <p:cNvSpPr/>
              <p:nvPr/>
            </p:nvSpPr>
            <p:spPr>
              <a:xfrm>
                <a:off x="1003531" y="968770"/>
                <a:ext cx="72092" cy="16147"/>
              </a:xfrm>
              <a:custGeom>
                <a:avLst/>
                <a:gdLst/>
                <a:ahLst/>
                <a:cxnLst/>
                <a:rect l="l" t="t" r="r" b="b"/>
                <a:pathLst>
                  <a:path w="2536" h="568" extrusionOk="0">
                    <a:moveTo>
                      <a:pt x="1735" y="0"/>
                    </a:moveTo>
                    <a:lnTo>
                      <a:pt x="0" y="567"/>
                    </a:lnTo>
                    <a:lnTo>
                      <a:pt x="0" y="567"/>
                    </a:lnTo>
                    <a:lnTo>
                      <a:pt x="2535" y="534"/>
                    </a:lnTo>
                    <a:lnTo>
                      <a:pt x="17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6"/>
              <p:cNvSpPr/>
              <p:nvPr/>
            </p:nvSpPr>
            <p:spPr>
              <a:xfrm>
                <a:off x="1075595" y="983950"/>
                <a:ext cx="75873" cy="16147"/>
              </a:xfrm>
              <a:custGeom>
                <a:avLst/>
                <a:gdLst/>
                <a:ahLst/>
                <a:cxnLst/>
                <a:rect l="l" t="t" r="r" b="b"/>
                <a:pathLst>
                  <a:path w="2669" h="568" extrusionOk="0">
                    <a:moveTo>
                      <a:pt x="0" y="0"/>
                    </a:moveTo>
                    <a:lnTo>
                      <a:pt x="834" y="567"/>
                    </a:lnTo>
                    <a:lnTo>
                      <a:pt x="26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6"/>
              <p:cNvSpPr/>
              <p:nvPr/>
            </p:nvSpPr>
            <p:spPr>
              <a:xfrm>
                <a:off x="1054729" y="794140"/>
                <a:ext cx="406826" cy="302440"/>
              </a:xfrm>
              <a:custGeom>
                <a:avLst/>
                <a:gdLst/>
                <a:ahLst/>
                <a:cxnLst/>
                <a:rect l="l" t="t" r="r" b="b"/>
                <a:pathLst>
                  <a:path w="14311" h="10639" extrusionOk="0">
                    <a:moveTo>
                      <a:pt x="13672" y="1"/>
                    </a:moveTo>
                    <a:cubicBezTo>
                      <a:pt x="13652" y="1"/>
                      <a:pt x="13631" y="2"/>
                      <a:pt x="13610" y="6"/>
                    </a:cubicBezTo>
                    <a:cubicBezTo>
                      <a:pt x="13443" y="6"/>
                      <a:pt x="13277" y="172"/>
                      <a:pt x="13277" y="373"/>
                    </a:cubicBezTo>
                    <a:cubicBezTo>
                      <a:pt x="13277" y="373"/>
                      <a:pt x="13277" y="406"/>
                      <a:pt x="13277" y="406"/>
                    </a:cubicBezTo>
                    <a:cubicBezTo>
                      <a:pt x="13076" y="506"/>
                      <a:pt x="12943" y="706"/>
                      <a:pt x="12943" y="940"/>
                    </a:cubicBezTo>
                    <a:lnTo>
                      <a:pt x="12943" y="2374"/>
                    </a:lnTo>
                    <a:lnTo>
                      <a:pt x="9974" y="4442"/>
                    </a:lnTo>
                    <a:cubicBezTo>
                      <a:pt x="9880" y="4419"/>
                      <a:pt x="9786" y="4395"/>
                      <a:pt x="9691" y="4395"/>
                    </a:cubicBezTo>
                    <a:cubicBezTo>
                      <a:pt x="9652" y="4395"/>
                      <a:pt x="9613" y="4399"/>
                      <a:pt x="9574" y="4409"/>
                    </a:cubicBezTo>
                    <a:lnTo>
                      <a:pt x="4103" y="4909"/>
                    </a:lnTo>
                    <a:cubicBezTo>
                      <a:pt x="4003" y="4943"/>
                      <a:pt x="3870" y="4976"/>
                      <a:pt x="3770" y="5043"/>
                    </a:cubicBezTo>
                    <a:lnTo>
                      <a:pt x="1135" y="3642"/>
                    </a:lnTo>
                    <a:lnTo>
                      <a:pt x="1101" y="2341"/>
                    </a:lnTo>
                    <a:cubicBezTo>
                      <a:pt x="1101" y="2141"/>
                      <a:pt x="1001" y="2007"/>
                      <a:pt x="834" y="1940"/>
                    </a:cubicBezTo>
                    <a:lnTo>
                      <a:pt x="834" y="1907"/>
                    </a:lnTo>
                    <a:cubicBezTo>
                      <a:pt x="834" y="1758"/>
                      <a:pt x="727" y="1635"/>
                      <a:pt x="585" y="1635"/>
                    </a:cubicBezTo>
                    <a:cubicBezTo>
                      <a:pt x="569" y="1635"/>
                      <a:pt x="552" y="1637"/>
                      <a:pt x="534" y="1640"/>
                    </a:cubicBezTo>
                    <a:cubicBezTo>
                      <a:pt x="367" y="1640"/>
                      <a:pt x="234" y="1807"/>
                      <a:pt x="267" y="1974"/>
                    </a:cubicBezTo>
                    <a:cubicBezTo>
                      <a:pt x="267" y="1974"/>
                      <a:pt x="267" y="1974"/>
                      <a:pt x="267" y="2007"/>
                    </a:cubicBezTo>
                    <a:cubicBezTo>
                      <a:pt x="101" y="2107"/>
                      <a:pt x="0" y="2274"/>
                      <a:pt x="0" y="2474"/>
                    </a:cubicBezTo>
                    <a:lnTo>
                      <a:pt x="67" y="4609"/>
                    </a:lnTo>
                    <a:cubicBezTo>
                      <a:pt x="67" y="4776"/>
                      <a:pt x="167" y="4909"/>
                      <a:pt x="301" y="4976"/>
                    </a:cubicBezTo>
                    <a:lnTo>
                      <a:pt x="467" y="6010"/>
                    </a:lnTo>
                    <a:cubicBezTo>
                      <a:pt x="483" y="6106"/>
                      <a:pt x="569" y="6156"/>
                      <a:pt x="653" y="6156"/>
                    </a:cubicBezTo>
                    <a:cubicBezTo>
                      <a:pt x="744" y="6156"/>
                      <a:pt x="834" y="6098"/>
                      <a:pt x="834" y="5977"/>
                    </a:cubicBezTo>
                    <a:lnTo>
                      <a:pt x="934" y="4943"/>
                    </a:lnTo>
                    <a:cubicBezTo>
                      <a:pt x="1068" y="4842"/>
                      <a:pt x="1168" y="4676"/>
                      <a:pt x="1168" y="4509"/>
                    </a:cubicBezTo>
                    <a:lnTo>
                      <a:pt x="1168" y="4309"/>
                    </a:lnTo>
                    <a:lnTo>
                      <a:pt x="3370" y="5476"/>
                    </a:lnTo>
                    <a:cubicBezTo>
                      <a:pt x="3269" y="5710"/>
                      <a:pt x="3269" y="5977"/>
                      <a:pt x="3370" y="6210"/>
                    </a:cubicBezTo>
                    <a:lnTo>
                      <a:pt x="3570" y="6610"/>
                    </a:lnTo>
                    <a:lnTo>
                      <a:pt x="3703" y="6911"/>
                    </a:lnTo>
                    <a:cubicBezTo>
                      <a:pt x="3736" y="6944"/>
                      <a:pt x="3770" y="7011"/>
                      <a:pt x="3803" y="7044"/>
                    </a:cubicBezTo>
                    <a:lnTo>
                      <a:pt x="3837" y="7077"/>
                    </a:lnTo>
                    <a:lnTo>
                      <a:pt x="1168" y="7811"/>
                    </a:lnTo>
                    <a:lnTo>
                      <a:pt x="1168" y="7478"/>
                    </a:lnTo>
                    <a:cubicBezTo>
                      <a:pt x="1168" y="7311"/>
                      <a:pt x="1068" y="7177"/>
                      <a:pt x="901" y="7144"/>
                    </a:cubicBezTo>
                    <a:lnTo>
                      <a:pt x="901" y="7111"/>
                    </a:lnTo>
                    <a:cubicBezTo>
                      <a:pt x="901" y="6977"/>
                      <a:pt x="801" y="6877"/>
                      <a:pt x="668" y="6877"/>
                    </a:cubicBezTo>
                    <a:cubicBezTo>
                      <a:pt x="534" y="6877"/>
                      <a:pt x="434" y="7011"/>
                      <a:pt x="434" y="7144"/>
                    </a:cubicBezTo>
                    <a:cubicBezTo>
                      <a:pt x="434" y="7144"/>
                      <a:pt x="434" y="7177"/>
                      <a:pt x="434" y="7177"/>
                    </a:cubicBezTo>
                    <a:cubicBezTo>
                      <a:pt x="301" y="7244"/>
                      <a:pt x="201" y="7411"/>
                      <a:pt x="201" y="7544"/>
                    </a:cubicBezTo>
                    <a:lnTo>
                      <a:pt x="267" y="9379"/>
                    </a:lnTo>
                    <a:cubicBezTo>
                      <a:pt x="267" y="9512"/>
                      <a:pt x="334" y="9613"/>
                      <a:pt x="467" y="9679"/>
                    </a:cubicBezTo>
                    <a:lnTo>
                      <a:pt x="634" y="10513"/>
                    </a:lnTo>
                    <a:cubicBezTo>
                      <a:pt x="634" y="10597"/>
                      <a:pt x="701" y="10638"/>
                      <a:pt x="772" y="10638"/>
                    </a:cubicBezTo>
                    <a:cubicBezTo>
                      <a:pt x="843" y="10638"/>
                      <a:pt x="918" y="10597"/>
                      <a:pt x="934" y="10513"/>
                    </a:cubicBezTo>
                    <a:lnTo>
                      <a:pt x="1001" y="9646"/>
                    </a:lnTo>
                    <a:cubicBezTo>
                      <a:pt x="1135" y="9579"/>
                      <a:pt x="1201" y="9446"/>
                      <a:pt x="1201" y="9312"/>
                    </a:cubicBezTo>
                    <a:lnTo>
                      <a:pt x="1168" y="8378"/>
                    </a:lnTo>
                    <a:lnTo>
                      <a:pt x="4470" y="7478"/>
                    </a:lnTo>
                    <a:lnTo>
                      <a:pt x="4537" y="7511"/>
                    </a:lnTo>
                    <a:cubicBezTo>
                      <a:pt x="4604" y="7544"/>
                      <a:pt x="4670" y="7544"/>
                      <a:pt x="4737" y="7578"/>
                    </a:cubicBezTo>
                    <a:cubicBezTo>
                      <a:pt x="4871" y="7611"/>
                      <a:pt x="5004" y="7611"/>
                      <a:pt x="5171" y="7611"/>
                    </a:cubicBezTo>
                    <a:lnTo>
                      <a:pt x="5304" y="7611"/>
                    </a:lnTo>
                    <a:cubicBezTo>
                      <a:pt x="5553" y="8202"/>
                      <a:pt x="6120" y="8619"/>
                      <a:pt x="6763" y="8619"/>
                    </a:cubicBezTo>
                    <a:cubicBezTo>
                      <a:pt x="6810" y="8619"/>
                      <a:pt x="6858" y="8616"/>
                      <a:pt x="6905" y="8612"/>
                    </a:cubicBezTo>
                    <a:cubicBezTo>
                      <a:pt x="7639" y="8545"/>
                      <a:pt x="8273" y="8078"/>
                      <a:pt x="8507" y="7378"/>
                    </a:cubicBezTo>
                    <a:lnTo>
                      <a:pt x="8673" y="7378"/>
                    </a:lnTo>
                    <a:cubicBezTo>
                      <a:pt x="8873" y="7344"/>
                      <a:pt x="9040" y="7311"/>
                      <a:pt x="9207" y="7244"/>
                    </a:cubicBezTo>
                    <a:cubicBezTo>
                      <a:pt x="9307" y="7211"/>
                      <a:pt x="9374" y="7177"/>
                      <a:pt x="9441" y="7111"/>
                    </a:cubicBezTo>
                    <a:lnTo>
                      <a:pt x="13110" y="7544"/>
                    </a:lnTo>
                    <a:lnTo>
                      <a:pt x="13110" y="8545"/>
                    </a:lnTo>
                    <a:cubicBezTo>
                      <a:pt x="13110" y="8712"/>
                      <a:pt x="13210" y="8845"/>
                      <a:pt x="13343" y="8912"/>
                    </a:cubicBezTo>
                    <a:lnTo>
                      <a:pt x="13477" y="9846"/>
                    </a:lnTo>
                    <a:cubicBezTo>
                      <a:pt x="13510" y="9946"/>
                      <a:pt x="13593" y="9996"/>
                      <a:pt x="13673" y="9996"/>
                    </a:cubicBezTo>
                    <a:cubicBezTo>
                      <a:pt x="13752" y="9996"/>
                      <a:pt x="13827" y="9946"/>
                      <a:pt x="13844" y="9846"/>
                    </a:cubicBezTo>
                    <a:lnTo>
                      <a:pt x="14010" y="8879"/>
                    </a:lnTo>
                    <a:cubicBezTo>
                      <a:pt x="14144" y="8812"/>
                      <a:pt x="14244" y="8679"/>
                      <a:pt x="14244" y="8512"/>
                    </a:cubicBezTo>
                    <a:lnTo>
                      <a:pt x="14244" y="6477"/>
                    </a:lnTo>
                    <a:cubicBezTo>
                      <a:pt x="14244" y="6310"/>
                      <a:pt x="14144" y="6143"/>
                      <a:pt x="13977" y="6077"/>
                    </a:cubicBezTo>
                    <a:cubicBezTo>
                      <a:pt x="13977" y="6077"/>
                      <a:pt x="13977" y="6077"/>
                      <a:pt x="13977" y="6043"/>
                    </a:cubicBezTo>
                    <a:cubicBezTo>
                      <a:pt x="13948" y="5898"/>
                      <a:pt x="13843" y="5803"/>
                      <a:pt x="13728" y="5803"/>
                    </a:cubicBezTo>
                    <a:cubicBezTo>
                      <a:pt x="13711" y="5803"/>
                      <a:pt x="13694" y="5806"/>
                      <a:pt x="13677" y="5810"/>
                    </a:cubicBezTo>
                    <a:cubicBezTo>
                      <a:pt x="13510" y="5810"/>
                      <a:pt x="13377" y="5943"/>
                      <a:pt x="13377" y="6110"/>
                    </a:cubicBezTo>
                    <a:lnTo>
                      <a:pt x="13377" y="6143"/>
                    </a:lnTo>
                    <a:cubicBezTo>
                      <a:pt x="13210" y="6210"/>
                      <a:pt x="13076" y="6377"/>
                      <a:pt x="13076" y="6544"/>
                    </a:cubicBezTo>
                    <a:lnTo>
                      <a:pt x="13076" y="6944"/>
                    </a:lnTo>
                    <a:lnTo>
                      <a:pt x="9974" y="6577"/>
                    </a:lnTo>
                    <a:cubicBezTo>
                      <a:pt x="10041" y="6510"/>
                      <a:pt x="10074" y="6444"/>
                      <a:pt x="10108" y="6344"/>
                    </a:cubicBezTo>
                    <a:lnTo>
                      <a:pt x="10241" y="6043"/>
                    </a:lnTo>
                    <a:lnTo>
                      <a:pt x="10475" y="5576"/>
                    </a:lnTo>
                    <a:cubicBezTo>
                      <a:pt x="10575" y="5343"/>
                      <a:pt x="10575" y="5043"/>
                      <a:pt x="10475" y="4809"/>
                    </a:cubicBezTo>
                    <a:lnTo>
                      <a:pt x="12976" y="3041"/>
                    </a:lnTo>
                    <a:lnTo>
                      <a:pt x="12976" y="3308"/>
                    </a:lnTo>
                    <a:cubicBezTo>
                      <a:pt x="12943" y="3475"/>
                      <a:pt x="13076" y="3642"/>
                      <a:pt x="13243" y="3708"/>
                    </a:cubicBezTo>
                    <a:lnTo>
                      <a:pt x="13443" y="4842"/>
                    </a:lnTo>
                    <a:cubicBezTo>
                      <a:pt x="13459" y="4951"/>
                      <a:pt x="13539" y="5002"/>
                      <a:pt x="13624" y="5002"/>
                    </a:cubicBezTo>
                    <a:cubicBezTo>
                      <a:pt x="13722" y="5002"/>
                      <a:pt x="13826" y="4934"/>
                      <a:pt x="13844" y="4809"/>
                    </a:cubicBezTo>
                    <a:lnTo>
                      <a:pt x="14010" y="3642"/>
                    </a:lnTo>
                    <a:cubicBezTo>
                      <a:pt x="14177" y="3542"/>
                      <a:pt x="14311" y="3375"/>
                      <a:pt x="14311" y="3175"/>
                    </a:cubicBezTo>
                    <a:lnTo>
                      <a:pt x="14311" y="740"/>
                    </a:lnTo>
                    <a:cubicBezTo>
                      <a:pt x="14311" y="539"/>
                      <a:pt x="14177" y="373"/>
                      <a:pt x="13977" y="339"/>
                    </a:cubicBezTo>
                    <a:cubicBezTo>
                      <a:pt x="13977" y="306"/>
                      <a:pt x="13977" y="306"/>
                      <a:pt x="13977" y="273"/>
                    </a:cubicBezTo>
                    <a:cubicBezTo>
                      <a:pt x="13977" y="123"/>
                      <a:pt x="13843" y="1"/>
                      <a:pt x="13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6"/>
              <p:cNvSpPr/>
              <p:nvPr/>
            </p:nvSpPr>
            <p:spPr>
              <a:xfrm>
                <a:off x="1355321" y="937471"/>
                <a:ext cx="88211" cy="17113"/>
              </a:xfrm>
              <a:custGeom>
                <a:avLst/>
                <a:gdLst/>
                <a:ahLst/>
                <a:cxnLst/>
                <a:rect l="l" t="t" r="r" b="b"/>
                <a:pathLst>
                  <a:path w="3103" h="602" extrusionOk="0">
                    <a:moveTo>
                      <a:pt x="2136" y="1"/>
                    </a:moveTo>
                    <a:lnTo>
                      <a:pt x="1" y="601"/>
                    </a:lnTo>
                    <a:lnTo>
                      <a:pt x="3103" y="568"/>
                    </a:lnTo>
                    <a:lnTo>
                      <a:pt x="21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6"/>
              <p:cNvSpPr/>
              <p:nvPr/>
            </p:nvSpPr>
            <p:spPr>
              <a:xfrm>
                <a:off x="1443503" y="952652"/>
                <a:ext cx="92020" cy="18051"/>
              </a:xfrm>
              <a:custGeom>
                <a:avLst/>
                <a:gdLst/>
                <a:ahLst/>
                <a:cxnLst/>
                <a:rect l="l" t="t" r="r" b="b"/>
                <a:pathLst>
                  <a:path w="3237" h="635" extrusionOk="0">
                    <a:moveTo>
                      <a:pt x="3237" y="0"/>
                    </a:moveTo>
                    <a:lnTo>
                      <a:pt x="1" y="34"/>
                    </a:lnTo>
                    <a:lnTo>
                      <a:pt x="968" y="634"/>
                    </a:lnTo>
                    <a:lnTo>
                      <a:pt x="3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36"/>
            <p:cNvGrpSpPr/>
            <p:nvPr/>
          </p:nvGrpSpPr>
          <p:grpSpPr>
            <a:xfrm>
              <a:off x="3096335" y="1844024"/>
              <a:ext cx="1039309" cy="543676"/>
              <a:chOff x="3096335" y="1844024"/>
              <a:chExt cx="1039309" cy="543676"/>
            </a:xfrm>
          </p:grpSpPr>
          <p:sp>
            <p:nvSpPr>
              <p:cNvPr id="684" name="Google Shape;684;p36"/>
              <p:cNvSpPr/>
              <p:nvPr/>
            </p:nvSpPr>
            <p:spPr>
              <a:xfrm>
                <a:off x="3274803" y="2091969"/>
                <a:ext cx="358272" cy="159819"/>
              </a:xfrm>
              <a:custGeom>
                <a:avLst/>
                <a:gdLst/>
                <a:ahLst/>
                <a:cxnLst/>
                <a:rect l="l" t="t" r="r" b="b"/>
                <a:pathLst>
                  <a:path w="12603" h="5622" extrusionOk="0">
                    <a:moveTo>
                      <a:pt x="630" y="1"/>
                    </a:moveTo>
                    <a:cubicBezTo>
                      <a:pt x="187" y="1"/>
                      <a:pt x="0" y="608"/>
                      <a:pt x="427" y="852"/>
                    </a:cubicBezTo>
                    <a:lnTo>
                      <a:pt x="11869" y="5588"/>
                    </a:lnTo>
                    <a:cubicBezTo>
                      <a:pt x="11969" y="5622"/>
                      <a:pt x="12069" y="5622"/>
                      <a:pt x="12136" y="5622"/>
                    </a:cubicBezTo>
                    <a:cubicBezTo>
                      <a:pt x="12302" y="5588"/>
                      <a:pt x="12436" y="5488"/>
                      <a:pt x="12502" y="5355"/>
                    </a:cubicBezTo>
                    <a:cubicBezTo>
                      <a:pt x="12603" y="5088"/>
                      <a:pt x="12502" y="4821"/>
                      <a:pt x="12269" y="4721"/>
                    </a:cubicBezTo>
                    <a:lnTo>
                      <a:pt x="761" y="18"/>
                    </a:lnTo>
                    <a:cubicBezTo>
                      <a:pt x="715" y="6"/>
                      <a:pt x="671" y="1"/>
                      <a:pt x="6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6"/>
              <p:cNvSpPr/>
              <p:nvPr/>
            </p:nvSpPr>
            <p:spPr>
              <a:xfrm>
                <a:off x="3311588" y="2205764"/>
                <a:ext cx="319582" cy="124882"/>
              </a:xfrm>
              <a:custGeom>
                <a:avLst/>
                <a:gdLst/>
                <a:ahLst/>
                <a:cxnLst/>
                <a:rect l="l" t="t" r="r" b="b"/>
                <a:pathLst>
                  <a:path w="11242" h="4393" extrusionOk="0">
                    <a:moveTo>
                      <a:pt x="10647" y="0"/>
                    </a:moveTo>
                    <a:cubicBezTo>
                      <a:pt x="10601" y="0"/>
                      <a:pt x="10554" y="6"/>
                      <a:pt x="10508" y="18"/>
                    </a:cubicBezTo>
                    <a:lnTo>
                      <a:pt x="367" y="3553"/>
                    </a:lnTo>
                    <a:cubicBezTo>
                      <a:pt x="134" y="3620"/>
                      <a:pt x="0" y="3887"/>
                      <a:pt x="134" y="4120"/>
                    </a:cubicBezTo>
                    <a:cubicBezTo>
                      <a:pt x="194" y="4270"/>
                      <a:pt x="360" y="4392"/>
                      <a:pt x="538" y="4392"/>
                    </a:cubicBezTo>
                    <a:cubicBezTo>
                      <a:pt x="559" y="4392"/>
                      <a:pt x="580" y="4391"/>
                      <a:pt x="601" y="4387"/>
                    </a:cubicBezTo>
                    <a:lnTo>
                      <a:pt x="701" y="4387"/>
                    </a:lnTo>
                    <a:lnTo>
                      <a:pt x="10842" y="918"/>
                    </a:lnTo>
                    <a:cubicBezTo>
                      <a:pt x="11075" y="851"/>
                      <a:pt x="11242" y="585"/>
                      <a:pt x="11142" y="318"/>
                    </a:cubicBezTo>
                    <a:cubicBezTo>
                      <a:pt x="11059" y="125"/>
                      <a:pt x="10863" y="0"/>
                      <a:pt x="106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6"/>
              <p:cNvSpPr/>
              <p:nvPr/>
            </p:nvSpPr>
            <p:spPr>
              <a:xfrm>
                <a:off x="3602714" y="1980533"/>
                <a:ext cx="334762" cy="271255"/>
              </a:xfrm>
              <a:custGeom>
                <a:avLst/>
                <a:gdLst/>
                <a:ahLst/>
                <a:cxnLst/>
                <a:rect l="l" t="t" r="r" b="b"/>
                <a:pathLst>
                  <a:path w="11776" h="9542" extrusionOk="0">
                    <a:moveTo>
                      <a:pt x="11170" y="0"/>
                    </a:moveTo>
                    <a:cubicBezTo>
                      <a:pt x="11043" y="0"/>
                      <a:pt x="10915" y="43"/>
                      <a:pt x="10808" y="135"/>
                    </a:cubicBezTo>
                    <a:lnTo>
                      <a:pt x="234" y="8708"/>
                    </a:lnTo>
                    <a:cubicBezTo>
                      <a:pt x="0" y="8875"/>
                      <a:pt x="0" y="9175"/>
                      <a:pt x="167" y="9375"/>
                    </a:cubicBezTo>
                    <a:cubicBezTo>
                      <a:pt x="267" y="9475"/>
                      <a:pt x="434" y="9542"/>
                      <a:pt x="601" y="9542"/>
                    </a:cubicBezTo>
                    <a:cubicBezTo>
                      <a:pt x="701" y="9508"/>
                      <a:pt x="767" y="9475"/>
                      <a:pt x="867" y="9408"/>
                    </a:cubicBezTo>
                    <a:lnTo>
                      <a:pt x="11508" y="902"/>
                    </a:lnTo>
                    <a:cubicBezTo>
                      <a:pt x="11742" y="702"/>
                      <a:pt x="11775" y="368"/>
                      <a:pt x="11575" y="168"/>
                    </a:cubicBezTo>
                    <a:cubicBezTo>
                      <a:pt x="11467" y="60"/>
                      <a:pt x="11319" y="0"/>
                      <a:pt x="11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6"/>
              <p:cNvSpPr/>
              <p:nvPr/>
            </p:nvSpPr>
            <p:spPr>
              <a:xfrm>
                <a:off x="3600810" y="2205309"/>
                <a:ext cx="366999" cy="40793"/>
              </a:xfrm>
              <a:custGeom>
                <a:avLst/>
                <a:gdLst/>
                <a:ahLst/>
                <a:cxnLst/>
                <a:rect l="l" t="t" r="r" b="b"/>
                <a:pathLst>
                  <a:path w="12910" h="1435" extrusionOk="0">
                    <a:moveTo>
                      <a:pt x="534" y="0"/>
                    </a:moveTo>
                    <a:cubicBezTo>
                      <a:pt x="267" y="0"/>
                      <a:pt x="34" y="200"/>
                      <a:pt x="0" y="467"/>
                    </a:cubicBezTo>
                    <a:cubicBezTo>
                      <a:pt x="0" y="734"/>
                      <a:pt x="201" y="934"/>
                      <a:pt x="467" y="968"/>
                    </a:cubicBezTo>
                    <a:lnTo>
                      <a:pt x="12309" y="1435"/>
                    </a:lnTo>
                    <a:lnTo>
                      <a:pt x="12409" y="1435"/>
                    </a:lnTo>
                    <a:cubicBezTo>
                      <a:pt x="12676" y="1401"/>
                      <a:pt x="12876" y="1201"/>
                      <a:pt x="12910" y="968"/>
                    </a:cubicBezTo>
                    <a:cubicBezTo>
                      <a:pt x="12910" y="687"/>
                      <a:pt x="12705" y="464"/>
                      <a:pt x="12433" y="464"/>
                    </a:cubicBezTo>
                    <a:cubicBezTo>
                      <a:pt x="12414" y="464"/>
                      <a:pt x="12395" y="465"/>
                      <a:pt x="12376" y="467"/>
                    </a:cubicBezTo>
                    <a:lnTo>
                      <a:pt x="5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6"/>
              <p:cNvSpPr/>
              <p:nvPr/>
            </p:nvSpPr>
            <p:spPr>
              <a:xfrm>
                <a:off x="3252800" y="2022691"/>
                <a:ext cx="73997" cy="145009"/>
              </a:xfrm>
              <a:custGeom>
                <a:avLst/>
                <a:gdLst/>
                <a:ahLst/>
                <a:cxnLst/>
                <a:rect l="l" t="t" r="r" b="b"/>
                <a:pathLst>
                  <a:path w="2603" h="5101" extrusionOk="0">
                    <a:moveTo>
                      <a:pt x="1258" y="0"/>
                    </a:moveTo>
                    <a:cubicBezTo>
                      <a:pt x="1206" y="0"/>
                      <a:pt x="1154" y="6"/>
                      <a:pt x="1101" y="20"/>
                    </a:cubicBezTo>
                    <a:lnTo>
                      <a:pt x="667" y="86"/>
                    </a:lnTo>
                    <a:cubicBezTo>
                      <a:pt x="267" y="153"/>
                      <a:pt x="0" y="553"/>
                      <a:pt x="67" y="954"/>
                    </a:cubicBezTo>
                    <a:lnTo>
                      <a:pt x="667" y="4489"/>
                    </a:lnTo>
                    <a:cubicBezTo>
                      <a:pt x="727" y="4848"/>
                      <a:pt x="1029" y="5100"/>
                      <a:pt x="1379" y="5100"/>
                    </a:cubicBezTo>
                    <a:cubicBezTo>
                      <a:pt x="1419" y="5100"/>
                      <a:pt x="1460" y="5097"/>
                      <a:pt x="1501" y="5090"/>
                    </a:cubicBezTo>
                    <a:lnTo>
                      <a:pt x="1935" y="5023"/>
                    </a:lnTo>
                    <a:cubicBezTo>
                      <a:pt x="2335" y="4956"/>
                      <a:pt x="2602" y="4590"/>
                      <a:pt x="2535" y="4189"/>
                    </a:cubicBezTo>
                    <a:lnTo>
                      <a:pt x="1968" y="620"/>
                    </a:lnTo>
                    <a:cubicBezTo>
                      <a:pt x="1910" y="272"/>
                      <a:pt x="1601" y="0"/>
                      <a:pt x="1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6"/>
              <p:cNvSpPr/>
              <p:nvPr/>
            </p:nvSpPr>
            <p:spPr>
              <a:xfrm>
                <a:off x="3262266" y="2008648"/>
                <a:ext cx="30389" cy="28968"/>
              </a:xfrm>
              <a:custGeom>
                <a:avLst/>
                <a:gdLst/>
                <a:ahLst/>
                <a:cxnLst/>
                <a:rect l="l" t="t" r="r" b="b"/>
                <a:pathLst>
                  <a:path w="1069" h="1019" extrusionOk="0">
                    <a:moveTo>
                      <a:pt x="571" y="0"/>
                    </a:moveTo>
                    <a:cubicBezTo>
                      <a:pt x="538" y="0"/>
                      <a:pt x="503" y="4"/>
                      <a:pt x="468" y="13"/>
                    </a:cubicBezTo>
                    <a:cubicBezTo>
                      <a:pt x="168" y="47"/>
                      <a:pt x="1" y="313"/>
                      <a:pt x="34" y="580"/>
                    </a:cubicBezTo>
                    <a:cubicBezTo>
                      <a:pt x="65" y="855"/>
                      <a:pt x="291" y="1018"/>
                      <a:pt x="534" y="1018"/>
                    </a:cubicBezTo>
                    <a:cubicBezTo>
                      <a:pt x="556" y="1018"/>
                      <a:pt x="579" y="1017"/>
                      <a:pt x="601" y="1014"/>
                    </a:cubicBezTo>
                    <a:cubicBezTo>
                      <a:pt x="868" y="947"/>
                      <a:pt x="1068" y="714"/>
                      <a:pt x="1035" y="414"/>
                    </a:cubicBezTo>
                    <a:cubicBezTo>
                      <a:pt x="977" y="182"/>
                      <a:pt x="79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6"/>
              <p:cNvSpPr/>
              <p:nvPr/>
            </p:nvSpPr>
            <p:spPr>
              <a:xfrm>
                <a:off x="3096335" y="1992899"/>
                <a:ext cx="177359" cy="32265"/>
              </a:xfrm>
              <a:custGeom>
                <a:avLst/>
                <a:gdLst/>
                <a:ahLst/>
                <a:cxnLst/>
                <a:rect l="l" t="t" r="r" b="b"/>
                <a:pathLst>
                  <a:path w="6239" h="1135" extrusionOk="0">
                    <a:moveTo>
                      <a:pt x="4237" y="0"/>
                    </a:moveTo>
                    <a:lnTo>
                      <a:pt x="0" y="1134"/>
                    </a:lnTo>
                    <a:lnTo>
                      <a:pt x="6238" y="167"/>
                    </a:lnTo>
                    <a:lnTo>
                      <a:pt x="4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6"/>
              <p:cNvSpPr/>
              <p:nvPr/>
            </p:nvSpPr>
            <p:spPr>
              <a:xfrm>
                <a:off x="3273666" y="1968224"/>
                <a:ext cx="187764" cy="34170"/>
              </a:xfrm>
              <a:custGeom>
                <a:avLst/>
                <a:gdLst/>
                <a:ahLst/>
                <a:cxnLst/>
                <a:rect l="l" t="t" r="r" b="b"/>
                <a:pathLst>
                  <a:path w="6605" h="1202" extrusionOk="0">
                    <a:moveTo>
                      <a:pt x="6605" y="1"/>
                    </a:moveTo>
                    <a:lnTo>
                      <a:pt x="0" y="1035"/>
                    </a:lnTo>
                    <a:lnTo>
                      <a:pt x="2035" y="1202"/>
                    </a:lnTo>
                    <a:lnTo>
                      <a:pt x="66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6"/>
              <p:cNvSpPr/>
              <p:nvPr/>
            </p:nvSpPr>
            <p:spPr>
              <a:xfrm>
                <a:off x="3878660" y="1903807"/>
                <a:ext cx="82525" cy="162634"/>
              </a:xfrm>
              <a:custGeom>
                <a:avLst/>
                <a:gdLst/>
                <a:ahLst/>
                <a:cxnLst/>
                <a:rect l="l" t="t" r="r" b="b"/>
                <a:pathLst>
                  <a:path w="2903" h="5721" extrusionOk="0">
                    <a:moveTo>
                      <a:pt x="1526" y="0"/>
                    </a:moveTo>
                    <a:cubicBezTo>
                      <a:pt x="1452" y="0"/>
                      <a:pt x="1377" y="10"/>
                      <a:pt x="1301" y="32"/>
                    </a:cubicBezTo>
                    <a:lnTo>
                      <a:pt x="801" y="99"/>
                    </a:lnTo>
                    <a:cubicBezTo>
                      <a:pt x="334" y="199"/>
                      <a:pt x="0" y="632"/>
                      <a:pt x="33" y="1099"/>
                    </a:cubicBezTo>
                    <a:lnTo>
                      <a:pt x="567" y="5036"/>
                    </a:lnTo>
                    <a:cubicBezTo>
                      <a:pt x="655" y="5417"/>
                      <a:pt x="1001" y="5721"/>
                      <a:pt x="1400" y="5721"/>
                    </a:cubicBezTo>
                    <a:cubicBezTo>
                      <a:pt x="1455" y="5721"/>
                      <a:pt x="1511" y="5715"/>
                      <a:pt x="1568" y="5703"/>
                    </a:cubicBezTo>
                    <a:lnTo>
                      <a:pt x="2068" y="5603"/>
                    </a:lnTo>
                    <a:cubicBezTo>
                      <a:pt x="2535" y="5536"/>
                      <a:pt x="2902" y="5136"/>
                      <a:pt x="2869" y="4635"/>
                    </a:cubicBezTo>
                    <a:lnTo>
                      <a:pt x="2335" y="666"/>
                    </a:lnTo>
                    <a:cubicBezTo>
                      <a:pt x="2251" y="274"/>
                      <a:pt x="1910" y="0"/>
                      <a:pt x="1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6"/>
              <p:cNvSpPr/>
              <p:nvPr/>
            </p:nvSpPr>
            <p:spPr>
              <a:xfrm>
                <a:off x="3890969" y="1889167"/>
                <a:ext cx="35108" cy="32038"/>
              </a:xfrm>
              <a:custGeom>
                <a:avLst/>
                <a:gdLst/>
                <a:ahLst/>
                <a:cxnLst/>
                <a:rect l="l" t="t" r="r" b="b"/>
                <a:pathLst>
                  <a:path w="1235" h="1127" extrusionOk="0">
                    <a:moveTo>
                      <a:pt x="653" y="0"/>
                    </a:moveTo>
                    <a:cubicBezTo>
                      <a:pt x="613" y="0"/>
                      <a:pt x="574" y="5"/>
                      <a:pt x="534" y="13"/>
                    </a:cubicBezTo>
                    <a:cubicBezTo>
                      <a:pt x="234" y="80"/>
                      <a:pt x="1" y="347"/>
                      <a:pt x="34" y="680"/>
                    </a:cubicBezTo>
                    <a:cubicBezTo>
                      <a:pt x="92" y="941"/>
                      <a:pt x="327" y="1127"/>
                      <a:pt x="584" y="1127"/>
                    </a:cubicBezTo>
                    <a:cubicBezTo>
                      <a:pt x="623" y="1127"/>
                      <a:pt x="662" y="1123"/>
                      <a:pt x="701" y="1114"/>
                    </a:cubicBezTo>
                    <a:cubicBezTo>
                      <a:pt x="1001" y="1047"/>
                      <a:pt x="1235" y="747"/>
                      <a:pt x="1202" y="447"/>
                    </a:cubicBezTo>
                    <a:cubicBezTo>
                      <a:pt x="1173" y="186"/>
                      <a:pt x="916" y="0"/>
                      <a:pt x="6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6"/>
              <p:cNvSpPr/>
              <p:nvPr/>
            </p:nvSpPr>
            <p:spPr>
              <a:xfrm>
                <a:off x="3689930" y="1876261"/>
                <a:ext cx="215310" cy="38889"/>
              </a:xfrm>
              <a:custGeom>
                <a:avLst/>
                <a:gdLst/>
                <a:ahLst/>
                <a:cxnLst/>
                <a:rect l="l" t="t" r="r" b="b"/>
                <a:pathLst>
                  <a:path w="7574" h="1368" extrusionOk="0">
                    <a:moveTo>
                      <a:pt x="5205" y="0"/>
                    </a:moveTo>
                    <a:lnTo>
                      <a:pt x="1" y="1368"/>
                    </a:lnTo>
                    <a:lnTo>
                      <a:pt x="7573" y="167"/>
                    </a:lnTo>
                    <a:lnTo>
                      <a:pt x="5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6"/>
              <p:cNvSpPr/>
              <p:nvPr/>
            </p:nvSpPr>
            <p:spPr>
              <a:xfrm>
                <a:off x="3905211" y="1844024"/>
                <a:ext cx="230433" cy="40793"/>
              </a:xfrm>
              <a:custGeom>
                <a:avLst/>
                <a:gdLst/>
                <a:ahLst/>
                <a:cxnLst/>
                <a:rect l="l" t="t" r="r" b="b"/>
                <a:pathLst>
                  <a:path w="8106" h="1435" extrusionOk="0">
                    <a:moveTo>
                      <a:pt x="8106" y="0"/>
                    </a:moveTo>
                    <a:lnTo>
                      <a:pt x="0" y="1301"/>
                    </a:lnTo>
                    <a:lnTo>
                      <a:pt x="2435" y="1434"/>
                    </a:lnTo>
                    <a:lnTo>
                      <a:pt x="81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6"/>
              <p:cNvSpPr/>
              <p:nvPr/>
            </p:nvSpPr>
            <p:spPr>
              <a:xfrm>
                <a:off x="3297374" y="2265888"/>
                <a:ext cx="62597" cy="121812"/>
              </a:xfrm>
              <a:custGeom>
                <a:avLst/>
                <a:gdLst/>
                <a:ahLst/>
                <a:cxnLst/>
                <a:rect l="l" t="t" r="r" b="b"/>
                <a:pathLst>
                  <a:path w="2202" h="4285" extrusionOk="0">
                    <a:moveTo>
                      <a:pt x="970" y="1"/>
                    </a:moveTo>
                    <a:cubicBezTo>
                      <a:pt x="947" y="1"/>
                      <a:pt x="924" y="2"/>
                      <a:pt x="901" y="4"/>
                    </a:cubicBezTo>
                    <a:lnTo>
                      <a:pt x="567" y="71"/>
                    </a:lnTo>
                    <a:cubicBezTo>
                      <a:pt x="234" y="104"/>
                      <a:pt x="0" y="438"/>
                      <a:pt x="33" y="771"/>
                    </a:cubicBezTo>
                    <a:lnTo>
                      <a:pt x="534" y="3740"/>
                    </a:lnTo>
                    <a:cubicBezTo>
                      <a:pt x="594" y="4039"/>
                      <a:pt x="841" y="4284"/>
                      <a:pt x="1155" y="4284"/>
                    </a:cubicBezTo>
                    <a:cubicBezTo>
                      <a:pt x="1192" y="4284"/>
                      <a:pt x="1229" y="4281"/>
                      <a:pt x="1268" y="4274"/>
                    </a:cubicBezTo>
                    <a:lnTo>
                      <a:pt x="1601" y="4240"/>
                    </a:lnTo>
                    <a:cubicBezTo>
                      <a:pt x="1968" y="4207"/>
                      <a:pt x="2202" y="3873"/>
                      <a:pt x="2135" y="3540"/>
                    </a:cubicBezTo>
                    <a:lnTo>
                      <a:pt x="1635" y="538"/>
                    </a:lnTo>
                    <a:cubicBezTo>
                      <a:pt x="1603" y="225"/>
                      <a:pt x="1309" y="1"/>
                      <a:pt x="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6"/>
              <p:cNvSpPr/>
              <p:nvPr/>
            </p:nvSpPr>
            <p:spPr>
              <a:xfrm>
                <a:off x="3305903" y="2254489"/>
                <a:ext cx="24675" cy="23964"/>
              </a:xfrm>
              <a:custGeom>
                <a:avLst/>
                <a:gdLst/>
                <a:ahLst/>
                <a:cxnLst/>
                <a:rect l="l" t="t" r="r" b="b"/>
                <a:pathLst>
                  <a:path w="868" h="843" extrusionOk="0">
                    <a:moveTo>
                      <a:pt x="427" y="1"/>
                    </a:moveTo>
                    <a:cubicBezTo>
                      <a:pt x="407" y="1"/>
                      <a:pt x="387" y="2"/>
                      <a:pt x="367" y="5"/>
                    </a:cubicBezTo>
                    <a:cubicBezTo>
                      <a:pt x="134" y="38"/>
                      <a:pt x="0" y="238"/>
                      <a:pt x="34" y="472"/>
                    </a:cubicBezTo>
                    <a:cubicBezTo>
                      <a:pt x="64" y="685"/>
                      <a:pt x="234" y="843"/>
                      <a:pt x="441" y="843"/>
                    </a:cubicBezTo>
                    <a:cubicBezTo>
                      <a:pt x="461" y="843"/>
                      <a:pt x="481" y="842"/>
                      <a:pt x="501" y="839"/>
                    </a:cubicBezTo>
                    <a:cubicBezTo>
                      <a:pt x="734" y="805"/>
                      <a:pt x="868" y="572"/>
                      <a:pt x="834" y="372"/>
                    </a:cubicBezTo>
                    <a:cubicBezTo>
                      <a:pt x="804" y="158"/>
                      <a:pt x="634"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p:cNvSpPr/>
              <p:nvPr/>
            </p:nvSpPr>
            <p:spPr>
              <a:xfrm>
                <a:off x="3193046" y="2248917"/>
                <a:ext cx="123318" cy="21832"/>
              </a:xfrm>
              <a:custGeom>
                <a:avLst/>
                <a:gdLst/>
                <a:ahLst/>
                <a:cxnLst/>
                <a:rect l="l" t="t" r="r" b="b"/>
                <a:pathLst>
                  <a:path w="4338" h="768" extrusionOk="0">
                    <a:moveTo>
                      <a:pt x="2936" y="1"/>
                    </a:moveTo>
                    <a:lnTo>
                      <a:pt x="1" y="768"/>
                    </a:lnTo>
                    <a:lnTo>
                      <a:pt x="1" y="768"/>
                    </a:lnTo>
                    <a:lnTo>
                      <a:pt x="4337" y="167"/>
                    </a:lnTo>
                    <a:lnTo>
                      <a:pt x="29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p:cNvSpPr/>
              <p:nvPr/>
            </p:nvSpPr>
            <p:spPr>
              <a:xfrm>
                <a:off x="3316336" y="2236580"/>
                <a:ext cx="128976" cy="22799"/>
              </a:xfrm>
              <a:custGeom>
                <a:avLst/>
                <a:gdLst/>
                <a:ahLst/>
                <a:cxnLst/>
                <a:rect l="l" t="t" r="r" b="b"/>
                <a:pathLst>
                  <a:path w="4537" h="802" extrusionOk="0">
                    <a:moveTo>
                      <a:pt x="4537" y="1"/>
                    </a:moveTo>
                    <a:lnTo>
                      <a:pt x="0" y="601"/>
                    </a:lnTo>
                    <a:lnTo>
                      <a:pt x="1401" y="802"/>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6"/>
              <p:cNvSpPr/>
              <p:nvPr/>
            </p:nvSpPr>
            <p:spPr>
              <a:xfrm>
                <a:off x="3919425" y="2174636"/>
                <a:ext cx="69249" cy="135286"/>
              </a:xfrm>
              <a:custGeom>
                <a:avLst/>
                <a:gdLst/>
                <a:ahLst/>
                <a:cxnLst/>
                <a:rect l="l" t="t" r="r" b="b"/>
                <a:pathLst>
                  <a:path w="2436" h="4759" extrusionOk="0">
                    <a:moveTo>
                      <a:pt x="1270" y="0"/>
                    </a:moveTo>
                    <a:cubicBezTo>
                      <a:pt x="1225" y="0"/>
                      <a:pt x="1180" y="4"/>
                      <a:pt x="1135" y="12"/>
                    </a:cubicBezTo>
                    <a:lnTo>
                      <a:pt x="701" y="78"/>
                    </a:lnTo>
                    <a:cubicBezTo>
                      <a:pt x="301" y="112"/>
                      <a:pt x="0" y="445"/>
                      <a:pt x="34" y="879"/>
                    </a:cubicBezTo>
                    <a:lnTo>
                      <a:pt x="501" y="4148"/>
                    </a:lnTo>
                    <a:cubicBezTo>
                      <a:pt x="561" y="4507"/>
                      <a:pt x="862" y="4759"/>
                      <a:pt x="1212" y="4759"/>
                    </a:cubicBezTo>
                    <a:cubicBezTo>
                      <a:pt x="1252" y="4759"/>
                      <a:pt x="1293" y="4755"/>
                      <a:pt x="1335" y="4748"/>
                    </a:cubicBezTo>
                    <a:lnTo>
                      <a:pt x="1768" y="4682"/>
                    </a:lnTo>
                    <a:cubicBezTo>
                      <a:pt x="2169" y="4648"/>
                      <a:pt x="2435" y="4315"/>
                      <a:pt x="2435" y="3915"/>
                    </a:cubicBezTo>
                    <a:lnTo>
                      <a:pt x="1968" y="579"/>
                    </a:lnTo>
                    <a:cubicBezTo>
                      <a:pt x="1909" y="224"/>
                      <a:pt x="1615" y="0"/>
                      <a:pt x="12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6"/>
              <p:cNvSpPr/>
              <p:nvPr/>
            </p:nvSpPr>
            <p:spPr>
              <a:xfrm>
                <a:off x="3930796" y="2161304"/>
                <a:ext cx="29422" cy="27063"/>
              </a:xfrm>
              <a:custGeom>
                <a:avLst/>
                <a:gdLst/>
                <a:ahLst/>
                <a:cxnLst/>
                <a:rect l="l" t="t" r="r" b="b"/>
                <a:pathLst>
                  <a:path w="1035" h="952" extrusionOk="0">
                    <a:moveTo>
                      <a:pt x="539" y="1"/>
                    </a:moveTo>
                    <a:cubicBezTo>
                      <a:pt x="505" y="1"/>
                      <a:pt x="469" y="5"/>
                      <a:pt x="434" y="14"/>
                    </a:cubicBezTo>
                    <a:cubicBezTo>
                      <a:pt x="167" y="47"/>
                      <a:pt x="1" y="281"/>
                      <a:pt x="1" y="547"/>
                    </a:cubicBezTo>
                    <a:cubicBezTo>
                      <a:pt x="62" y="792"/>
                      <a:pt x="262" y="952"/>
                      <a:pt x="500" y="952"/>
                    </a:cubicBezTo>
                    <a:cubicBezTo>
                      <a:pt x="523" y="952"/>
                      <a:pt x="545" y="951"/>
                      <a:pt x="568" y="948"/>
                    </a:cubicBezTo>
                    <a:cubicBezTo>
                      <a:pt x="835" y="914"/>
                      <a:pt x="1035" y="681"/>
                      <a:pt x="1001" y="414"/>
                    </a:cubicBezTo>
                    <a:cubicBezTo>
                      <a:pt x="972" y="182"/>
                      <a:pt x="767" y="1"/>
                      <a:pt x="5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6"/>
              <p:cNvSpPr/>
              <p:nvPr/>
            </p:nvSpPr>
            <p:spPr>
              <a:xfrm>
                <a:off x="3791416" y="2144617"/>
                <a:ext cx="149841" cy="25613"/>
              </a:xfrm>
              <a:custGeom>
                <a:avLst/>
                <a:gdLst/>
                <a:ahLst/>
                <a:cxnLst/>
                <a:rect l="l" t="t" r="r" b="b"/>
                <a:pathLst>
                  <a:path w="5271" h="901" extrusionOk="0">
                    <a:moveTo>
                      <a:pt x="3636" y="0"/>
                    </a:moveTo>
                    <a:lnTo>
                      <a:pt x="0" y="901"/>
                    </a:lnTo>
                    <a:lnTo>
                      <a:pt x="5271" y="167"/>
                    </a:lnTo>
                    <a:lnTo>
                      <a:pt x="36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6"/>
              <p:cNvSpPr/>
              <p:nvPr/>
            </p:nvSpPr>
            <p:spPr>
              <a:xfrm>
                <a:off x="3941229" y="2127532"/>
                <a:ext cx="157431" cy="26580"/>
              </a:xfrm>
              <a:custGeom>
                <a:avLst/>
                <a:gdLst/>
                <a:ahLst/>
                <a:cxnLst/>
                <a:rect l="l" t="t" r="r" b="b"/>
                <a:pathLst>
                  <a:path w="5538" h="935" extrusionOk="0">
                    <a:moveTo>
                      <a:pt x="5538" y="1"/>
                    </a:moveTo>
                    <a:lnTo>
                      <a:pt x="1" y="768"/>
                    </a:lnTo>
                    <a:lnTo>
                      <a:pt x="1702" y="935"/>
                    </a:lnTo>
                    <a:lnTo>
                      <a:pt x="55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6"/>
              <p:cNvSpPr/>
              <p:nvPr/>
            </p:nvSpPr>
            <p:spPr>
              <a:xfrm>
                <a:off x="3427288" y="2106694"/>
                <a:ext cx="367027" cy="169485"/>
              </a:xfrm>
              <a:custGeom>
                <a:avLst/>
                <a:gdLst/>
                <a:ahLst/>
                <a:cxnLst/>
                <a:rect l="l" t="t" r="r" b="b"/>
                <a:pathLst>
                  <a:path w="12911" h="5962" extrusionOk="0">
                    <a:moveTo>
                      <a:pt x="11221" y="0"/>
                    </a:moveTo>
                    <a:cubicBezTo>
                      <a:pt x="11119" y="0"/>
                      <a:pt x="11014" y="11"/>
                      <a:pt x="10908" y="33"/>
                    </a:cubicBezTo>
                    <a:lnTo>
                      <a:pt x="1568" y="1534"/>
                    </a:lnTo>
                    <a:cubicBezTo>
                      <a:pt x="534" y="1701"/>
                      <a:pt x="0" y="2869"/>
                      <a:pt x="600" y="3736"/>
                    </a:cubicBezTo>
                    <a:lnTo>
                      <a:pt x="1334" y="4837"/>
                    </a:lnTo>
                    <a:cubicBezTo>
                      <a:pt x="1833" y="5541"/>
                      <a:pt x="2668" y="5962"/>
                      <a:pt x="3520" y="5962"/>
                    </a:cubicBezTo>
                    <a:cubicBezTo>
                      <a:pt x="3636" y="5962"/>
                      <a:pt x="3753" y="5954"/>
                      <a:pt x="3869" y="5938"/>
                    </a:cubicBezTo>
                    <a:lnTo>
                      <a:pt x="9907" y="5104"/>
                    </a:lnTo>
                    <a:cubicBezTo>
                      <a:pt x="10941" y="4937"/>
                      <a:pt x="11808" y="4236"/>
                      <a:pt x="12175" y="3236"/>
                    </a:cubicBezTo>
                    <a:lnTo>
                      <a:pt x="12609" y="1901"/>
                    </a:lnTo>
                    <a:cubicBezTo>
                      <a:pt x="12910" y="937"/>
                      <a:pt x="12177" y="0"/>
                      <a:pt x="11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6"/>
              <p:cNvSpPr/>
              <p:nvPr/>
            </p:nvSpPr>
            <p:spPr>
              <a:xfrm>
                <a:off x="3652434" y="2208891"/>
                <a:ext cx="77351" cy="151945"/>
              </a:xfrm>
              <a:custGeom>
                <a:avLst/>
                <a:gdLst/>
                <a:ahLst/>
                <a:cxnLst/>
                <a:rect l="l" t="t" r="r" b="b"/>
                <a:pathLst>
                  <a:path w="2721" h="5345" extrusionOk="0">
                    <a:moveTo>
                      <a:pt x="451" y="1"/>
                    </a:moveTo>
                    <a:cubicBezTo>
                      <a:pt x="224" y="1"/>
                      <a:pt x="1" y="290"/>
                      <a:pt x="219" y="508"/>
                    </a:cubicBezTo>
                    <a:lnTo>
                      <a:pt x="2121" y="2776"/>
                    </a:lnTo>
                    <a:lnTo>
                      <a:pt x="1954" y="5045"/>
                    </a:lnTo>
                    <a:cubicBezTo>
                      <a:pt x="1920" y="5211"/>
                      <a:pt x="2054" y="5345"/>
                      <a:pt x="2221" y="5345"/>
                    </a:cubicBezTo>
                    <a:lnTo>
                      <a:pt x="2287" y="5345"/>
                    </a:lnTo>
                    <a:cubicBezTo>
                      <a:pt x="2421" y="5345"/>
                      <a:pt x="2521" y="5211"/>
                      <a:pt x="2554" y="5078"/>
                    </a:cubicBezTo>
                    <a:lnTo>
                      <a:pt x="2721" y="2710"/>
                    </a:lnTo>
                    <a:cubicBezTo>
                      <a:pt x="2721" y="2643"/>
                      <a:pt x="2721" y="2543"/>
                      <a:pt x="2654" y="2509"/>
                    </a:cubicBezTo>
                    <a:lnTo>
                      <a:pt x="686" y="141"/>
                    </a:lnTo>
                    <a:cubicBezTo>
                      <a:pt x="623" y="41"/>
                      <a:pt x="537" y="1"/>
                      <a:pt x="4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6"/>
              <p:cNvSpPr/>
              <p:nvPr/>
            </p:nvSpPr>
            <p:spPr>
              <a:xfrm>
                <a:off x="3533493" y="2226374"/>
                <a:ext cx="53131" cy="159137"/>
              </a:xfrm>
              <a:custGeom>
                <a:avLst/>
                <a:gdLst/>
                <a:ahLst/>
                <a:cxnLst/>
                <a:rect l="l" t="t" r="r" b="b"/>
                <a:pathLst>
                  <a:path w="1869" h="5598" extrusionOk="0">
                    <a:moveTo>
                      <a:pt x="1502" y="0"/>
                    </a:moveTo>
                    <a:cubicBezTo>
                      <a:pt x="1386" y="0"/>
                      <a:pt x="1283" y="62"/>
                      <a:pt x="1234" y="160"/>
                    </a:cubicBezTo>
                    <a:lnTo>
                      <a:pt x="33" y="2962"/>
                    </a:lnTo>
                    <a:cubicBezTo>
                      <a:pt x="0" y="3029"/>
                      <a:pt x="0" y="3095"/>
                      <a:pt x="33" y="3162"/>
                    </a:cubicBezTo>
                    <a:lnTo>
                      <a:pt x="734" y="5397"/>
                    </a:lnTo>
                    <a:cubicBezTo>
                      <a:pt x="801" y="5530"/>
                      <a:pt x="901" y="5597"/>
                      <a:pt x="1034" y="5597"/>
                    </a:cubicBezTo>
                    <a:lnTo>
                      <a:pt x="1101" y="5597"/>
                    </a:lnTo>
                    <a:cubicBezTo>
                      <a:pt x="1268" y="5564"/>
                      <a:pt x="1368" y="5397"/>
                      <a:pt x="1301" y="5230"/>
                    </a:cubicBezTo>
                    <a:lnTo>
                      <a:pt x="634" y="3095"/>
                    </a:lnTo>
                    <a:lnTo>
                      <a:pt x="1801" y="427"/>
                    </a:lnTo>
                    <a:cubicBezTo>
                      <a:pt x="1868" y="260"/>
                      <a:pt x="1801" y="93"/>
                      <a:pt x="1635" y="26"/>
                    </a:cubicBezTo>
                    <a:cubicBezTo>
                      <a:pt x="1590" y="9"/>
                      <a:pt x="1545" y="0"/>
                      <a:pt x="1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6"/>
              <p:cNvSpPr/>
              <p:nvPr/>
            </p:nvSpPr>
            <p:spPr>
              <a:xfrm>
                <a:off x="3515470" y="2085431"/>
                <a:ext cx="189668" cy="118372"/>
              </a:xfrm>
              <a:custGeom>
                <a:avLst/>
                <a:gdLst/>
                <a:ahLst/>
                <a:cxnLst/>
                <a:rect l="l" t="t" r="r" b="b"/>
                <a:pathLst>
                  <a:path w="6672" h="4164" extrusionOk="0">
                    <a:moveTo>
                      <a:pt x="3644" y="1"/>
                    </a:moveTo>
                    <a:cubicBezTo>
                      <a:pt x="3446" y="1"/>
                      <a:pt x="3242" y="16"/>
                      <a:pt x="3036" y="48"/>
                    </a:cubicBezTo>
                    <a:cubicBezTo>
                      <a:pt x="1268" y="314"/>
                      <a:pt x="0" y="1615"/>
                      <a:pt x="167" y="2950"/>
                    </a:cubicBezTo>
                    <a:cubicBezTo>
                      <a:pt x="303" y="3882"/>
                      <a:pt x="1045" y="4163"/>
                      <a:pt x="2052" y="4163"/>
                    </a:cubicBezTo>
                    <a:cubicBezTo>
                      <a:pt x="2522" y="4163"/>
                      <a:pt x="3051" y="4102"/>
                      <a:pt x="3603" y="4017"/>
                    </a:cubicBezTo>
                    <a:cubicBezTo>
                      <a:pt x="5337" y="3750"/>
                      <a:pt x="6672" y="3317"/>
                      <a:pt x="6472" y="1982"/>
                    </a:cubicBezTo>
                    <a:cubicBezTo>
                      <a:pt x="6325" y="836"/>
                      <a:pt x="5116" y="1"/>
                      <a:pt x="36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6"/>
              <p:cNvSpPr/>
              <p:nvPr/>
            </p:nvSpPr>
            <p:spPr>
              <a:xfrm>
                <a:off x="3595124" y="2140722"/>
                <a:ext cx="34170" cy="31782"/>
              </a:xfrm>
              <a:custGeom>
                <a:avLst/>
                <a:gdLst/>
                <a:ahLst/>
                <a:cxnLst/>
                <a:rect l="l" t="t" r="r" b="b"/>
                <a:pathLst>
                  <a:path w="1202" h="1118" extrusionOk="0">
                    <a:moveTo>
                      <a:pt x="600" y="0"/>
                    </a:moveTo>
                    <a:cubicBezTo>
                      <a:pt x="578" y="0"/>
                      <a:pt x="556" y="1"/>
                      <a:pt x="534" y="4"/>
                    </a:cubicBezTo>
                    <a:cubicBezTo>
                      <a:pt x="234" y="71"/>
                      <a:pt x="0" y="337"/>
                      <a:pt x="34" y="638"/>
                    </a:cubicBezTo>
                    <a:cubicBezTo>
                      <a:pt x="92" y="928"/>
                      <a:pt x="302" y="1117"/>
                      <a:pt x="575" y="1117"/>
                    </a:cubicBezTo>
                    <a:cubicBezTo>
                      <a:pt x="616" y="1117"/>
                      <a:pt x="658" y="1113"/>
                      <a:pt x="701" y="1105"/>
                    </a:cubicBezTo>
                    <a:cubicBezTo>
                      <a:pt x="1001" y="1071"/>
                      <a:pt x="1201" y="771"/>
                      <a:pt x="1168" y="471"/>
                    </a:cubicBezTo>
                    <a:cubicBezTo>
                      <a:pt x="1137" y="193"/>
                      <a:pt x="877"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6"/>
              <p:cNvSpPr/>
              <p:nvPr/>
            </p:nvSpPr>
            <p:spPr>
              <a:xfrm>
                <a:off x="3655817" y="2130972"/>
                <a:ext cx="34141" cy="31782"/>
              </a:xfrm>
              <a:custGeom>
                <a:avLst/>
                <a:gdLst/>
                <a:ahLst/>
                <a:cxnLst/>
                <a:rect l="l" t="t" r="r" b="b"/>
                <a:pathLst>
                  <a:path w="1201" h="1118" extrusionOk="0">
                    <a:moveTo>
                      <a:pt x="651" y="0"/>
                    </a:moveTo>
                    <a:cubicBezTo>
                      <a:pt x="612" y="0"/>
                      <a:pt x="573" y="5"/>
                      <a:pt x="534" y="13"/>
                    </a:cubicBezTo>
                    <a:cubicBezTo>
                      <a:pt x="200" y="47"/>
                      <a:pt x="0" y="347"/>
                      <a:pt x="33" y="647"/>
                    </a:cubicBezTo>
                    <a:cubicBezTo>
                      <a:pt x="95" y="925"/>
                      <a:pt x="329" y="1118"/>
                      <a:pt x="629" y="1118"/>
                    </a:cubicBezTo>
                    <a:cubicBezTo>
                      <a:pt x="652" y="1118"/>
                      <a:pt x="676" y="1117"/>
                      <a:pt x="701" y="1114"/>
                    </a:cubicBezTo>
                    <a:cubicBezTo>
                      <a:pt x="1001" y="1047"/>
                      <a:pt x="1201" y="781"/>
                      <a:pt x="1168" y="447"/>
                    </a:cubicBezTo>
                    <a:cubicBezTo>
                      <a:pt x="1139" y="186"/>
                      <a:pt x="908"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6"/>
              <p:cNvSpPr/>
              <p:nvPr/>
            </p:nvSpPr>
            <p:spPr>
              <a:xfrm>
                <a:off x="3534431" y="2150871"/>
                <a:ext cx="34170" cy="31810"/>
              </a:xfrm>
              <a:custGeom>
                <a:avLst/>
                <a:gdLst/>
                <a:ahLst/>
                <a:cxnLst/>
                <a:rect l="l" t="t" r="r" b="b"/>
                <a:pathLst>
                  <a:path w="1202" h="1119" extrusionOk="0">
                    <a:moveTo>
                      <a:pt x="651" y="1"/>
                    </a:moveTo>
                    <a:cubicBezTo>
                      <a:pt x="612" y="1"/>
                      <a:pt x="573" y="5"/>
                      <a:pt x="534" y="14"/>
                    </a:cubicBezTo>
                    <a:cubicBezTo>
                      <a:pt x="234" y="47"/>
                      <a:pt x="0" y="347"/>
                      <a:pt x="34" y="648"/>
                    </a:cubicBezTo>
                    <a:cubicBezTo>
                      <a:pt x="96" y="926"/>
                      <a:pt x="358" y="1118"/>
                      <a:pt x="635" y="1118"/>
                    </a:cubicBezTo>
                    <a:cubicBezTo>
                      <a:pt x="657" y="1118"/>
                      <a:pt x="679" y="1117"/>
                      <a:pt x="701" y="1115"/>
                    </a:cubicBezTo>
                    <a:cubicBezTo>
                      <a:pt x="1001" y="1048"/>
                      <a:pt x="1201" y="781"/>
                      <a:pt x="1168" y="447"/>
                    </a:cubicBezTo>
                    <a:cubicBezTo>
                      <a:pt x="1139" y="186"/>
                      <a:pt x="908" y="1"/>
                      <a:pt x="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36"/>
            <p:cNvSpPr/>
            <p:nvPr/>
          </p:nvSpPr>
          <p:spPr>
            <a:xfrm>
              <a:off x="4421057" y="943612"/>
              <a:ext cx="579409" cy="327115"/>
            </a:xfrm>
            <a:custGeom>
              <a:avLst/>
              <a:gdLst/>
              <a:ahLst/>
              <a:cxnLst/>
              <a:rect l="l" t="t" r="r" b="b"/>
              <a:pathLst>
                <a:path w="20382" h="11507" extrusionOk="0">
                  <a:moveTo>
                    <a:pt x="19468" y="0"/>
                  </a:moveTo>
                  <a:cubicBezTo>
                    <a:pt x="19350" y="0"/>
                    <a:pt x="19229" y="27"/>
                    <a:pt x="19114" y="85"/>
                  </a:cubicBezTo>
                  <a:lnTo>
                    <a:pt x="534" y="9925"/>
                  </a:lnTo>
                  <a:cubicBezTo>
                    <a:pt x="134" y="10125"/>
                    <a:pt x="0" y="10659"/>
                    <a:pt x="234" y="11059"/>
                  </a:cubicBezTo>
                  <a:cubicBezTo>
                    <a:pt x="401" y="11326"/>
                    <a:pt x="667" y="11493"/>
                    <a:pt x="968" y="11493"/>
                  </a:cubicBezTo>
                  <a:cubicBezTo>
                    <a:pt x="1012" y="11502"/>
                    <a:pt x="1055" y="11506"/>
                    <a:pt x="1095" y="11506"/>
                  </a:cubicBezTo>
                  <a:cubicBezTo>
                    <a:pt x="1206" y="11506"/>
                    <a:pt x="1304" y="11475"/>
                    <a:pt x="1401" y="11426"/>
                  </a:cubicBezTo>
                  <a:lnTo>
                    <a:pt x="19881" y="1553"/>
                  </a:lnTo>
                  <a:cubicBezTo>
                    <a:pt x="20248" y="1319"/>
                    <a:pt x="20382" y="819"/>
                    <a:pt x="20181" y="452"/>
                  </a:cubicBezTo>
                  <a:cubicBezTo>
                    <a:pt x="20039" y="167"/>
                    <a:pt x="19761" y="0"/>
                    <a:pt x="194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4422961" y="1187776"/>
              <a:ext cx="565167" cy="188759"/>
            </a:xfrm>
            <a:custGeom>
              <a:avLst/>
              <a:gdLst/>
              <a:ahLst/>
              <a:cxnLst/>
              <a:rect l="l" t="t" r="r" b="b"/>
              <a:pathLst>
                <a:path w="19881" h="6640" extrusionOk="0">
                  <a:moveTo>
                    <a:pt x="871" y="1"/>
                  </a:moveTo>
                  <a:cubicBezTo>
                    <a:pt x="514" y="1"/>
                    <a:pt x="183" y="245"/>
                    <a:pt x="100" y="602"/>
                  </a:cubicBezTo>
                  <a:cubicBezTo>
                    <a:pt x="0" y="1069"/>
                    <a:pt x="300" y="1536"/>
                    <a:pt x="767" y="1670"/>
                  </a:cubicBezTo>
                  <a:lnTo>
                    <a:pt x="18847" y="6607"/>
                  </a:lnTo>
                  <a:lnTo>
                    <a:pt x="19014" y="6640"/>
                  </a:lnTo>
                  <a:cubicBezTo>
                    <a:pt x="19381" y="6640"/>
                    <a:pt x="19714" y="6406"/>
                    <a:pt x="19781" y="6040"/>
                  </a:cubicBezTo>
                  <a:cubicBezTo>
                    <a:pt x="19881" y="5606"/>
                    <a:pt x="19614" y="5172"/>
                    <a:pt x="19214" y="5072"/>
                  </a:cubicBezTo>
                  <a:lnTo>
                    <a:pt x="1101" y="35"/>
                  </a:lnTo>
                  <a:cubicBezTo>
                    <a:pt x="1025" y="12"/>
                    <a:pt x="947"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3838492" y="820890"/>
              <a:ext cx="637600" cy="449609"/>
            </a:xfrm>
            <a:custGeom>
              <a:avLst/>
              <a:gdLst/>
              <a:ahLst/>
              <a:cxnLst/>
              <a:rect l="l" t="t" r="r" b="b"/>
              <a:pathLst>
                <a:path w="22429" h="15816" extrusionOk="0">
                  <a:moveTo>
                    <a:pt x="1341" y="0"/>
                  </a:moveTo>
                  <a:cubicBezTo>
                    <a:pt x="577" y="0"/>
                    <a:pt x="1" y="1157"/>
                    <a:pt x="913" y="1667"/>
                  </a:cubicBezTo>
                  <a:lnTo>
                    <a:pt x="21027" y="15677"/>
                  </a:lnTo>
                  <a:cubicBezTo>
                    <a:pt x="21160" y="15743"/>
                    <a:pt x="21294" y="15810"/>
                    <a:pt x="21461" y="15810"/>
                  </a:cubicBezTo>
                  <a:cubicBezTo>
                    <a:pt x="21488" y="15813"/>
                    <a:pt x="21516" y="15815"/>
                    <a:pt x="21543" y="15815"/>
                  </a:cubicBezTo>
                  <a:cubicBezTo>
                    <a:pt x="21787" y="15815"/>
                    <a:pt x="22045" y="15686"/>
                    <a:pt x="22195" y="15476"/>
                  </a:cubicBezTo>
                  <a:cubicBezTo>
                    <a:pt x="22428" y="15076"/>
                    <a:pt x="22328" y="14542"/>
                    <a:pt x="21928" y="14309"/>
                  </a:cubicBezTo>
                  <a:lnTo>
                    <a:pt x="1913" y="232"/>
                  </a:lnTo>
                  <a:cubicBezTo>
                    <a:pt x="1724" y="69"/>
                    <a:pt x="1527" y="0"/>
                    <a:pt x="13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3848299" y="1187747"/>
              <a:ext cx="627793" cy="113881"/>
            </a:xfrm>
            <a:custGeom>
              <a:avLst/>
              <a:gdLst/>
              <a:ahLst/>
              <a:cxnLst/>
              <a:rect l="l" t="t" r="r" b="b"/>
              <a:pathLst>
                <a:path w="22084" h="4006" extrusionOk="0">
                  <a:moveTo>
                    <a:pt x="21057" y="0"/>
                  </a:moveTo>
                  <a:cubicBezTo>
                    <a:pt x="21033" y="0"/>
                    <a:pt x="21008" y="1"/>
                    <a:pt x="20982" y="3"/>
                  </a:cubicBezTo>
                  <a:lnTo>
                    <a:pt x="868" y="2238"/>
                  </a:lnTo>
                  <a:cubicBezTo>
                    <a:pt x="368" y="2305"/>
                    <a:pt x="1" y="2738"/>
                    <a:pt x="101" y="3239"/>
                  </a:cubicBezTo>
                  <a:cubicBezTo>
                    <a:pt x="201" y="3672"/>
                    <a:pt x="601" y="3972"/>
                    <a:pt x="1035" y="4006"/>
                  </a:cubicBezTo>
                  <a:lnTo>
                    <a:pt x="1201" y="4006"/>
                  </a:lnTo>
                  <a:lnTo>
                    <a:pt x="21282" y="1671"/>
                  </a:lnTo>
                  <a:cubicBezTo>
                    <a:pt x="21749" y="1637"/>
                    <a:pt x="22083" y="1204"/>
                    <a:pt x="21983" y="737"/>
                  </a:cubicBezTo>
                  <a:cubicBezTo>
                    <a:pt x="21888" y="293"/>
                    <a:pt x="21522" y="0"/>
                    <a:pt x="21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6"/>
            <p:cNvSpPr/>
            <p:nvPr/>
          </p:nvSpPr>
          <p:spPr>
            <a:xfrm>
              <a:off x="4653366" y="758264"/>
              <a:ext cx="328139" cy="69249"/>
            </a:xfrm>
            <a:custGeom>
              <a:avLst/>
              <a:gdLst/>
              <a:ahLst/>
              <a:cxnLst/>
              <a:rect l="l" t="t" r="r" b="b"/>
              <a:pathLst>
                <a:path w="11543" h="2436" extrusionOk="0">
                  <a:moveTo>
                    <a:pt x="1" y="0"/>
                  </a:moveTo>
                  <a:lnTo>
                    <a:pt x="8073" y="2435"/>
                  </a:lnTo>
                  <a:lnTo>
                    <a:pt x="11542" y="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6"/>
            <p:cNvSpPr/>
            <p:nvPr/>
          </p:nvSpPr>
          <p:spPr>
            <a:xfrm>
              <a:off x="3818905" y="684467"/>
              <a:ext cx="114762" cy="290330"/>
            </a:xfrm>
            <a:custGeom>
              <a:avLst/>
              <a:gdLst/>
              <a:ahLst/>
              <a:cxnLst/>
              <a:rect l="l" t="t" r="r" b="b"/>
              <a:pathLst>
                <a:path w="4037" h="10213" extrusionOk="0">
                  <a:moveTo>
                    <a:pt x="1311" y="1"/>
                  </a:moveTo>
                  <a:cubicBezTo>
                    <a:pt x="617" y="1"/>
                    <a:pt x="30" y="585"/>
                    <a:pt x="1" y="1329"/>
                  </a:cubicBezTo>
                  <a:lnTo>
                    <a:pt x="1" y="8500"/>
                  </a:lnTo>
                  <a:cubicBezTo>
                    <a:pt x="67" y="9334"/>
                    <a:pt x="734" y="10035"/>
                    <a:pt x="1568" y="10101"/>
                  </a:cubicBezTo>
                  <a:lnTo>
                    <a:pt x="2469" y="10202"/>
                  </a:lnTo>
                  <a:cubicBezTo>
                    <a:pt x="2528" y="10209"/>
                    <a:pt x="2586" y="10212"/>
                    <a:pt x="2643" y="10212"/>
                  </a:cubicBezTo>
                  <a:cubicBezTo>
                    <a:pt x="3373" y="10212"/>
                    <a:pt x="4003" y="9640"/>
                    <a:pt x="4003" y="8867"/>
                  </a:cubicBezTo>
                  <a:lnTo>
                    <a:pt x="4037" y="1796"/>
                  </a:lnTo>
                  <a:cubicBezTo>
                    <a:pt x="4003" y="928"/>
                    <a:pt x="3336" y="228"/>
                    <a:pt x="2469" y="128"/>
                  </a:cubicBezTo>
                  <a:lnTo>
                    <a:pt x="1568" y="28"/>
                  </a:lnTo>
                  <a:cubicBezTo>
                    <a:pt x="1481" y="9"/>
                    <a:pt x="1395" y="1"/>
                    <a:pt x="1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6"/>
            <p:cNvSpPr/>
            <p:nvPr/>
          </p:nvSpPr>
          <p:spPr>
            <a:xfrm>
              <a:off x="3836132" y="906883"/>
              <a:ext cx="79512" cy="172384"/>
            </a:xfrm>
            <a:custGeom>
              <a:avLst/>
              <a:gdLst/>
              <a:ahLst/>
              <a:cxnLst/>
              <a:rect l="l" t="t" r="r" b="b"/>
              <a:pathLst>
                <a:path w="2797" h="6064" extrusionOk="0">
                  <a:moveTo>
                    <a:pt x="601" y="1"/>
                  </a:moveTo>
                  <a:cubicBezTo>
                    <a:pt x="274" y="1"/>
                    <a:pt x="1" y="308"/>
                    <a:pt x="62" y="643"/>
                  </a:cubicBezTo>
                  <a:lnTo>
                    <a:pt x="762" y="5480"/>
                  </a:lnTo>
                  <a:cubicBezTo>
                    <a:pt x="835" y="5860"/>
                    <a:pt x="1172" y="6063"/>
                    <a:pt x="1482" y="6063"/>
                  </a:cubicBezTo>
                  <a:cubicBezTo>
                    <a:pt x="1743" y="6063"/>
                    <a:pt x="1984" y="5918"/>
                    <a:pt x="2030" y="5613"/>
                  </a:cubicBezTo>
                  <a:lnTo>
                    <a:pt x="2764" y="910"/>
                  </a:lnTo>
                  <a:cubicBezTo>
                    <a:pt x="2797" y="543"/>
                    <a:pt x="2497" y="209"/>
                    <a:pt x="2130" y="176"/>
                  </a:cubicBezTo>
                  <a:lnTo>
                    <a:pt x="695" y="9"/>
                  </a:lnTo>
                  <a:cubicBezTo>
                    <a:pt x="664" y="3"/>
                    <a:pt x="632" y="1"/>
                    <a:pt x="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a:off x="3847361" y="656352"/>
              <a:ext cx="58816" cy="56827"/>
            </a:xfrm>
            <a:custGeom>
              <a:avLst/>
              <a:gdLst/>
              <a:ahLst/>
              <a:cxnLst/>
              <a:rect l="l" t="t" r="r" b="b"/>
              <a:pathLst>
                <a:path w="2069" h="1999" extrusionOk="0">
                  <a:moveTo>
                    <a:pt x="870" y="1"/>
                  </a:moveTo>
                  <a:cubicBezTo>
                    <a:pt x="402" y="1"/>
                    <a:pt x="0" y="375"/>
                    <a:pt x="0" y="883"/>
                  </a:cubicBezTo>
                  <a:cubicBezTo>
                    <a:pt x="34" y="1450"/>
                    <a:pt x="467" y="1917"/>
                    <a:pt x="1034" y="1984"/>
                  </a:cubicBezTo>
                  <a:cubicBezTo>
                    <a:pt x="1086" y="1994"/>
                    <a:pt x="1138" y="1998"/>
                    <a:pt x="1189" y="1998"/>
                  </a:cubicBezTo>
                  <a:cubicBezTo>
                    <a:pt x="1661" y="1998"/>
                    <a:pt x="2068" y="1598"/>
                    <a:pt x="2068" y="1117"/>
                  </a:cubicBezTo>
                  <a:cubicBezTo>
                    <a:pt x="2035" y="550"/>
                    <a:pt x="1601" y="83"/>
                    <a:pt x="1034" y="16"/>
                  </a:cubicBezTo>
                  <a:cubicBezTo>
                    <a:pt x="979" y="6"/>
                    <a:pt x="924"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3876755" y="585681"/>
              <a:ext cx="375527" cy="77778"/>
            </a:xfrm>
            <a:custGeom>
              <a:avLst/>
              <a:gdLst/>
              <a:ahLst/>
              <a:cxnLst/>
              <a:rect l="l" t="t" r="r" b="b"/>
              <a:pathLst>
                <a:path w="13210" h="2736" extrusionOk="0">
                  <a:moveTo>
                    <a:pt x="4103" y="0"/>
                  </a:moveTo>
                  <a:lnTo>
                    <a:pt x="0" y="1868"/>
                  </a:lnTo>
                  <a:lnTo>
                    <a:pt x="13210" y="2735"/>
                  </a:lnTo>
                  <a:lnTo>
                    <a:pt x="41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6"/>
            <p:cNvSpPr/>
            <p:nvPr/>
          </p:nvSpPr>
          <p:spPr>
            <a:xfrm>
              <a:off x="3475643" y="611266"/>
              <a:ext cx="401140" cy="80649"/>
            </a:xfrm>
            <a:custGeom>
              <a:avLst/>
              <a:gdLst/>
              <a:ahLst/>
              <a:cxnLst/>
              <a:rect l="l" t="t" r="r" b="b"/>
              <a:pathLst>
                <a:path w="14111" h="2837" extrusionOk="0">
                  <a:moveTo>
                    <a:pt x="0" y="1"/>
                  </a:moveTo>
                  <a:lnTo>
                    <a:pt x="9941" y="2836"/>
                  </a:lnTo>
                  <a:lnTo>
                    <a:pt x="14110" y="96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4743453" y="1224788"/>
              <a:ext cx="224776" cy="46507"/>
            </a:xfrm>
            <a:custGeom>
              <a:avLst/>
              <a:gdLst/>
              <a:ahLst/>
              <a:cxnLst/>
              <a:rect l="l" t="t" r="r" b="b"/>
              <a:pathLst>
                <a:path w="7907" h="1636" extrusionOk="0">
                  <a:moveTo>
                    <a:pt x="1" y="1"/>
                  </a:moveTo>
                  <a:lnTo>
                    <a:pt x="5505" y="1635"/>
                  </a:lnTo>
                  <a:lnTo>
                    <a:pt x="79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3826495" y="1173249"/>
              <a:ext cx="96739" cy="242344"/>
            </a:xfrm>
            <a:custGeom>
              <a:avLst/>
              <a:gdLst/>
              <a:ahLst/>
              <a:cxnLst/>
              <a:rect l="l" t="t" r="r" b="b"/>
              <a:pathLst>
                <a:path w="3403" h="8525" extrusionOk="0">
                  <a:moveTo>
                    <a:pt x="1166" y="0"/>
                  </a:moveTo>
                  <a:cubicBezTo>
                    <a:pt x="540" y="0"/>
                    <a:pt x="31" y="503"/>
                    <a:pt x="0" y="1147"/>
                  </a:cubicBezTo>
                  <a:lnTo>
                    <a:pt x="0" y="7151"/>
                  </a:lnTo>
                  <a:cubicBezTo>
                    <a:pt x="34" y="7885"/>
                    <a:pt x="634" y="8452"/>
                    <a:pt x="1335" y="8485"/>
                  </a:cubicBezTo>
                  <a:lnTo>
                    <a:pt x="2102" y="8519"/>
                  </a:lnTo>
                  <a:cubicBezTo>
                    <a:pt x="2142" y="8522"/>
                    <a:pt x="2181" y="8524"/>
                    <a:pt x="2220" y="8524"/>
                  </a:cubicBezTo>
                  <a:cubicBezTo>
                    <a:pt x="2869" y="8524"/>
                    <a:pt x="3403" y="8014"/>
                    <a:pt x="3403" y="7384"/>
                  </a:cubicBezTo>
                  <a:lnTo>
                    <a:pt x="3403" y="1414"/>
                  </a:lnTo>
                  <a:cubicBezTo>
                    <a:pt x="3369" y="680"/>
                    <a:pt x="2802" y="113"/>
                    <a:pt x="2102" y="79"/>
                  </a:cubicBezTo>
                  <a:lnTo>
                    <a:pt x="1335" y="13"/>
                  </a:lnTo>
                  <a:cubicBezTo>
                    <a:pt x="1278" y="4"/>
                    <a:pt x="1221" y="0"/>
                    <a:pt x="1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3841761" y="1360330"/>
              <a:ext cx="67259" cy="143246"/>
            </a:xfrm>
            <a:custGeom>
              <a:avLst/>
              <a:gdLst/>
              <a:ahLst/>
              <a:cxnLst/>
              <a:rect l="l" t="t" r="r" b="b"/>
              <a:pathLst>
                <a:path w="2366" h="5039" extrusionOk="0">
                  <a:moveTo>
                    <a:pt x="541" y="0"/>
                  </a:moveTo>
                  <a:cubicBezTo>
                    <a:pt x="235" y="0"/>
                    <a:pt x="1" y="255"/>
                    <a:pt x="64" y="570"/>
                  </a:cubicBezTo>
                  <a:lnTo>
                    <a:pt x="664" y="4573"/>
                  </a:lnTo>
                  <a:cubicBezTo>
                    <a:pt x="700" y="4878"/>
                    <a:pt x="948" y="5038"/>
                    <a:pt x="1201" y="5038"/>
                  </a:cubicBezTo>
                  <a:cubicBezTo>
                    <a:pt x="1418" y="5038"/>
                    <a:pt x="1639" y="4920"/>
                    <a:pt x="1732" y="4673"/>
                  </a:cubicBezTo>
                  <a:lnTo>
                    <a:pt x="2332" y="703"/>
                  </a:lnTo>
                  <a:cubicBezTo>
                    <a:pt x="2365" y="370"/>
                    <a:pt x="2132" y="103"/>
                    <a:pt x="1798" y="70"/>
                  </a:cubicBezTo>
                  <a:lnTo>
                    <a:pt x="598" y="3"/>
                  </a:lnTo>
                  <a:cubicBezTo>
                    <a:pt x="579" y="1"/>
                    <a:pt x="560" y="0"/>
                    <a:pt x="5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3851142" y="1149654"/>
              <a:ext cx="49350" cy="46934"/>
            </a:xfrm>
            <a:custGeom>
              <a:avLst/>
              <a:gdLst/>
              <a:ahLst/>
              <a:cxnLst/>
              <a:rect l="l" t="t" r="r" b="b"/>
              <a:pathLst>
                <a:path w="1736" h="1651" extrusionOk="0">
                  <a:moveTo>
                    <a:pt x="749" y="0"/>
                  </a:moveTo>
                  <a:cubicBezTo>
                    <a:pt x="335" y="0"/>
                    <a:pt x="1" y="316"/>
                    <a:pt x="1" y="742"/>
                  </a:cubicBezTo>
                  <a:cubicBezTo>
                    <a:pt x="1" y="1243"/>
                    <a:pt x="401" y="1610"/>
                    <a:pt x="868" y="1643"/>
                  </a:cubicBezTo>
                  <a:cubicBezTo>
                    <a:pt x="905" y="1648"/>
                    <a:pt x="942" y="1651"/>
                    <a:pt x="978" y="1651"/>
                  </a:cubicBezTo>
                  <a:cubicBezTo>
                    <a:pt x="1396" y="1651"/>
                    <a:pt x="1735" y="1308"/>
                    <a:pt x="1735" y="909"/>
                  </a:cubicBezTo>
                  <a:cubicBezTo>
                    <a:pt x="1735" y="409"/>
                    <a:pt x="1335" y="42"/>
                    <a:pt x="868" y="9"/>
                  </a:cubicBezTo>
                  <a:cubicBezTo>
                    <a:pt x="828" y="3"/>
                    <a:pt x="788" y="0"/>
                    <a:pt x="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6"/>
            <p:cNvSpPr/>
            <p:nvPr/>
          </p:nvSpPr>
          <p:spPr>
            <a:xfrm>
              <a:off x="3875789" y="1084442"/>
              <a:ext cx="261760" cy="53131"/>
            </a:xfrm>
            <a:custGeom>
              <a:avLst/>
              <a:gdLst/>
              <a:ahLst/>
              <a:cxnLst/>
              <a:rect l="l" t="t" r="r" b="b"/>
              <a:pathLst>
                <a:path w="9208" h="1869" extrusionOk="0">
                  <a:moveTo>
                    <a:pt x="2836" y="1"/>
                  </a:moveTo>
                  <a:lnTo>
                    <a:pt x="1" y="1769"/>
                  </a:lnTo>
                  <a:lnTo>
                    <a:pt x="9208" y="1869"/>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6"/>
            <p:cNvSpPr/>
            <p:nvPr/>
          </p:nvSpPr>
          <p:spPr>
            <a:xfrm>
              <a:off x="3602714" y="1131859"/>
              <a:ext cx="273103" cy="53131"/>
            </a:xfrm>
            <a:custGeom>
              <a:avLst/>
              <a:gdLst/>
              <a:ahLst/>
              <a:cxnLst/>
              <a:rect l="l" t="t" r="r" b="b"/>
              <a:pathLst>
                <a:path w="9607" h="1869" extrusionOk="0">
                  <a:moveTo>
                    <a:pt x="0" y="1"/>
                  </a:moveTo>
                  <a:lnTo>
                    <a:pt x="6738" y="1869"/>
                  </a:lnTo>
                  <a:lnTo>
                    <a:pt x="9607" y="10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p:nvPr/>
          </p:nvSpPr>
          <p:spPr>
            <a:xfrm>
              <a:off x="4120862" y="1027046"/>
              <a:ext cx="640642" cy="276855"/>
            </a:xfrm>
            <a:custGeom>
              <a:avLst/>
              <a:gdLst/>
              <a:ahLst/>
              <a:cxnLst/>
              <a:rect l="l" t="t" r="r" b="b"/>
              <a:pathLst>
                <a:path w="22536" h="9739" extrusionOk="0">
                  <a:moveTo>
                    <a:pt x="3047" y="0"/>
                  </a:moveTo>
                  <a:cubicBezTo>
                    <a:pt x="1242" y="0"/>
                    <a:pt x="1" y="1914"/>
                    <a:pt x="853" y="3588"/>
                  </a:cubicBezTo>
                  <a:lnTo>
                    <a:pt x="1921" y="5923"/>
                  </a:lnTo>
                  <a:cubicBezTo>
                    <a:pt x="2688" y="7624"/>
                    <a:pt x="4323" y="8791"/>
                    <a:pt x="6191" y="8958"/>
                  </a:cubicBezTo>
                  <a:lnTo>
                    <a:pt x="16698" y="9725"/>
                  </a:lnTo>
                  <a:cubicBezTo>
                    <a:pt x="16807" y="9734"/>
                    <a:pt x="16916" y="9739"/>
                    <a:pt x="17024" y="9739"/>
                  </a:cubicBezTo>
                  <a:cubicBezTo>
                    <a:pt x="18572" y="9739"/>
                    <a:pt x="20017" y="8860"/>
                    <a:pt x="20734" y="7457"/>
                  </a:cubicBezTo>
                  <a:lnTo>
                    <a:pt x="21768" y="5389"/>
                  </a:lnTo>
                  <a:cubicBezTo>
                    <a:pt x="22536" y="3721"/>
                    <a:pt x="21435" y="1753"/>
                    <a:pt x="19633" y="1586"/>
                  </a:cubicBezTo>
                  <a:lnTo>
                    <a:pt x="3355" y="19"/>
                  </a:lnTo>
                  <a:cubicBezTo>
                    <a:pt x="3251" y="6"/>
                    <a:pt x="3148" y="0"/>
                    <a:pt x="30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6"/>
            <p:cNvSpPr/>
            <p:nvPr/>
          </p:nvSpPr>
          <p:spPr>
            <a:xfrm>
              <a:off x="4147016" y="1098911"/>
              <a:ext cx="588876" cy="204991"/>
            </a:xfrm>
            <a:custGeom>
              <a:avLst/>
              <a:gdLst/>
              <a:ahLst/>
              <a:cxnLst/>
              <a:rect l="l" t="t" r="r" b="b"/>
              <a:pathLst>
                <a:path w="20715" h="7211" extrusionOk="0">
                  <a:moveTo>
                    <a:pt x="2089" y="1"/>
                  </a:moveTo>
                  <a:cubicBezTo>
                    <a:pt x="1977" y="1"/>
                    <a:pt x="1868" y="9"/>
                    <a:pt x="1768" y="26"/>
                  </a:cubicBezTo>
                  <a:cubicBezTo>
                    <a:pt x="634" y="192"/>
                    <a:pt x="0" y="1460"/>
                    <a:pt x="567" y="2461"/>
                  </a:cubicBezTo>
                  <a:lnTo>
                    <a:pt x="1001" y="3428"/>
                  </a:lnTo>
                  <a:cubicBezTo>
                    <a:pt x="1768" y="5129"/>
                    <a:pt x="3403" y="6263"/>
                    <a:pt x="5271" y="6430"/>
                  </a:cubicBezTo>
                  <a:lnTo>
                    <a:pt x="15778" y="7197"/>
                  </a:lnTo>
                  <a:cubicBezTo>
                    <a:pt x="15887" y="7206"/>
                    <a:pt x="15996" y="7211"/>
                    <a:pt x="16104" y="7211"/>
                  </a:cubicBezTo>
                  <a:cubicBezTo>
                    <a:pt x="17656" y="7211"/>
                    <a:pt x="19131" y="6330"/>
                    <a:pt x="19848" y="4896"/>
                  </a:cubicBezTo>
                  <a:lnTo>
                    <a:pt x="20248" y="4062"/>
                  </a:lnTo>
                  <a:cubicBezTo>
                    <a:pt x="20715" y="3095"/>
                    <a:pt x="20248" y="1960"/>
                    <a:pt x="19247" y="1560"/>
                  </a:cubicBezTo>
                  <a:cubicBezTo>
                    <a:pt x="19047" y="1493"/>
                    <a:pt x="18847" y="1460"/>
                    <a:pt x="18647" y="1460"/>
                  </a:cubicBezTo>
                  <a:lnTo>
                    <a:pt x="2435" y="26"/>
                  </a:lnTo>
                  <a:cubicBezTo>
                    <a:pt x="2318" y="9"/>
                    <a:pt x="2202" y="1"/>
                    <a:pt x="20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6"/>
            <p:cNvSpPr/>
            <p:nvPr/>
          </p:nvSpPr>
          <p:spPr>
            <a:xfrm>
              <a:off x="4304419" y="1153634"/>
              <a:ext cx="286407" cy="234783"/>
            </a:xfrm>
            <a:custGeom>
              <a:avLst/>
              <a:gdLst/>
              <a:ahLst/>
              <a:cxnLst/>
              <a:rect l="l" t="t" r="r" b="b"/>
              <a:pathLst>
                <a:path w="10075" h="8259" extrusionOk="0">
                  <a:moveTo>
                    <a:pt x="3708" y="0"/>
                  </a:moveTo>
                  <a:cubicBezTo>
                    <a:pt x="1609" y="0"/>
                    <a:pt x="28" y="569"/>
                    <a:pt x="0" y="2871"/>
                  </a:cubicBezTo>
                  <a:cubicBezTo>
                    <a:pt x="0" y="5706"/>
                    <a:pt x="2169" y="8041"/>
                    <a:pt x="5004" y="8241"/>
                  </a:cubicBezTo>
                  <a:cubicBezTo>
                    <a:pt x="5138" y="8253"/>
                    <a:pt x="5271" y="8259"/>
                    <a:pt x="5404" y="8259"/>
                  </a:cubicBezTo>
                  <a:cubicBezTo>
                    <a:pt x="7902" y="8259"/>
                    <a:pt x="10009" y="6206"/>
                    <a:pt x="10041" y="3671"/>
                  </a:cubicBezTo>
                  <a:cubicBezTo>
                    <a:pt x="10074" y="936"/>
                    <a:pt x="7906" y="302"/>
                    <a:pt x="5137" y="69"/>
                  </a:cubicBezTo>
                  <a:cubicBezTo>
                    <a:pt x="4644" y="27"/>
                    <a:pt x="4163" y="0"/>
                    <a:pt x="3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p:nvPr/>
          </p:nvSpPr>
          <p:spPr>
            <a:xfrm>
              <a:off x="4371735" y="1208385"/>
              <a:ext cx="146032" cy="146544"/>
            </a:xfrm>
            <a:custGeom>
              <a:avLst/>
              <a:gdLst/>
              <a:ahLst/>
              <a:cxnLst/>
              <a:rect l="l" t="t" r="r" b="b"/>
              <a:pathLst>
                <a:path w="5137" h="5155" extrusionOk="0">
                  <a:moveTo>
                    <a:pt x="2345" y="0"/>
                  </a:moveTo>
                  <a:cubicBezTo>
                    <a:pt x="1046" y="0"/>
                    <a:pt x="1" y="1087"/>
                    <a:pt x="1" y="2412"/>
                  </a:cubicBezTo>
                  <a:cubicBezTo>
                    <a:pt x="34" y="3847"/>
                    <a:pt x="1135" y="5014"/>
                    <a:pt x="2569" y="5148"/>
                  </a:cubicBezTo>
                  <a:cubicBezTo>
                    <a:pt x="2629" y="5152"/>
                    <a:pt x="2687" y="5154"/>
                    <a:pt x="2746" y="5154"/>
                  </a:cubicBezTo>
                  <a:cubicBezTo>
                    <a:pt x="4067" y="5154"/>
                    <a:pt x="5136" y="4088"/>
                    <a:pt x="5104" y="2746"/>
                  </a:cubicBezTo>
                  <a:cubicBezTo>
                    <a:pt x="5104" y="1312"/>
                    <a:pt x="4004" y="111"/>
                    <a:pt x="2569" y="11"/>
                  </a:cubicBezTo>
                  <a:cubicBezTo>
                    <a:pt x="2494" y="4"/>
                    <a:pt x="2419" y="0"/>
                    <a:pt x="2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6"/>
            <p:cNvSpPr/>
            <p:nvPr/>
          </p:nvSpPr>
          <p:spPr>
            <a:xfrm>
              <a:off x="4399253" y="1235079"/>
              <a:ext cx="90115" cy="92304"/>
            </a:xfrm>
            <a:custGeom>
              <a:avLst/>
              <a:gdLst/>
              <a:ahLst/>
              <a:cxnLst/>
              <a:rect l="l" t="t" r="r" b="b"/>
              <a:pathLst>
                <a:path w="3170" h="3247" extrusionOk="0">
                  <a:moveTo>
                    <a:pt x="1413" y="1"/>
                  </a:moveTo>
                  <a:cubicBezTo>
                    <a:pt x="1055" y="1"/>
                    <a:pt x="707" y="133"/>
                    <a:pt x="467" y="373"/>
                  </a:cubicBezTo>
                  <a:cubicBezTo>
                    <a:pt x="167" y="673"/>
                    <a:pt x="0" y="1040"/>
                    <a:pt x="0" y="1473"/>
                  </a:cubicBezTo>
                  <a:cubicBezTo>
                    <a:pt x="33" y="2374"/>
                    <a:pt x="734" y="3141"/>
                    <a:pt x="1668" y="3241"/>
                  </a:cubicBezTo>
                  <a:cubicBezTo>
                    <a:pt x="1705" y="3245"/>
                    <a:pt x="1742" y="3246"/>
                    <a:pt x="1780" y="3246"/>
                  </a:cubicBezTo>
                  <a:cubicBezTo>
                    <a:pt x="2115" y="3246"/>
                    <a:pt x="2466" y="3114"/>
                    <a:pt x="2735" y="2874"/>
                  </a:cubicBezTo>
                  <a:cubicBezTo>
                    <a:pt x="3036" y="2608"/>
                    <a:pt x="3169" y="2207"/>
                    <a:pt x="3169" y="1807"/>
                  </a:cubicBezTo>
                  <a:cubicBezTo>
                    <a:pt x="3169" y="873"/>
                    <a:pt x="2435" y="106"/>
                    <a:pt x="1535" y="6"/>
                  </a:cubicBezTo>
                  <a:cubicBezTo>
                    <a:pt x="1494" y="2"/>
                    <a:pt x="1454"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9"/>
          <p:cNvSpPr/>
          <p:nvPr/>
        </p:nvSpPr>
        <p:spPr>
          <a:xfrm>
            <a:off x="1508700" y="2097632"/>
            <a:ext cx="33207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txBox="1">
            <a:spLocks noGrp="1"/>
          </p:cNvSpPr>
          <p:nvPr>
            <p:ph type="title"/>
          </p:nvPr>
        </p:nvSpPr>
        <p:spPr>
          <a:xfrm>
            <a:off x="1508700" y="1668335"/>
            <a:ext cx="3866100" cy="7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What is the Project about?</a:t>
            </a:r>
            <a:endParaRPr sz="3200" dirty="0"/>
          </a:p>
        </p:txBody>
      </p:sp>
      <p:grpSp>
        <p:nvGrpSpPr>
          <p:cNvPr id="259" name="Google Shape;259;p29"/>
          <p:cNvGrpSpPr/>
          <p:nvPr/>
        </p:nvGrpSpPr>
        <p:grpSpPr>
          <a:xfrm>
            <a:off x="5500926" y="433888"/>
            <a:ext cx="3204999" cy="3143100"/>
            <a:chOff x="5500926" y="433888"/>
            <a:chExt cx="3204999" cy="3143100"/>
          </a:xfrm>
        </p:grpSpPr>
        <p:sp>
          <p:nvSpPr>
            <p:cNvPr id="260" name="Google Shape;260;p29"/>
            <p:cNvSpPr/>
            <p:nvPr/>
          </p:nvSpPr>
          <p:spPr>
            <a:xfrm>
              <a:off x="5562825" y="433888"/>
              <a:ext cx="3143100" cy="3143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29"/>
            <p:cNvGrpSpPr/>
            <p:nvPr/>
          </p:nvGrpSpPr>
          <p:grpSpPr>
            <a:xfrm>
              <a:off x="5500926" y="539973"/>
              <a:ext cx="2923065" cy="2854728"/>
              <a:chOff x="2215075" y="1064425"/>
              <a:chExt cx="1564475" cy="1527900"/>
            </a:xfrm>
          </p:grpSpPr>
          <p:sp>
            <p:nvSpPr>
              <p:cNvPr id="262" name="Google Shape;262;p29"/>
              <p:cNvSpPr/>
              <p:nvPr/>
            </p:nvSpPr>
            <p:spPr>
              <a:xfrm>
                <a:off x="3027325" y="2502225"/>
                <a:ext cx="151800" cy="55075"/>
              </a:xfrm>
              <a:custGeom>
                <a:avLst/>
                <a:gdLst/>
                <a:ahLst/>
                <a:cxnLst/>
                <a:rect l="l" t="t" r="r" b="b"/>
                <a:pathLst>
                  <a:path w="6072" h="2203" extrusionOk="0">
                    <a:moveTo>
                      <a:pt x="5938" y="1"/>
                    </a:moveTo>
                    <a:lnTo>
                      <a:pt x="1" y="1802"/>
                    </a:lnTo>
                    <a:lnTo>
                      <a:pt x="134" y="2202"/>
                    </a:lnTo>
                    <a:lnTo>
                      <a:pt x="6072" y="401"/>
                    </a:lnTo>
                    <a:lnTo>
                      <a:pt x="5938" y="1"/>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3219125" y="2465550"/>
                <a:ext cx="81750" cy="34200"/>
              </a:xfrm>
              <a:custGeom>
                <a:avLst/>
                <a:gdLst/>
                <a:ahLst/>
                <a:cxnLst/>
                <a:rect l="l" t="t" r="r" b="b"/>
                <a:pathLst>
                  <a:path w="3270" h="1368" extrusionOk="0">
                    <a:moveTo>
                      <a:pt x="3170" y="0"/>
                    </a:moveTo>
                    <a:lnTo>
                      <a:pt x="1" y="967"/>
                    </a:lnTo>
                    <a:lnTo>
                      <a:pt x="101" y="1368"/>
                    </a:lnTo>
                    <a:lnTo>
                      <a:pt x="3270" y="400"/>
                    </a:lnTo>
                    <a:lnTo>
                      <a:pt x="317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2563675" y="1747525"/>
                <a:ext cx="935675" cy="844800"/>
              </a:xfrm>
              <a:custGeom>
                <a:avLst/>
                <a:gdLst/>
                <a:ahLst/>
                <a:cxnLst/>
                <a:rect l="l" t="t" r="r" b="b"/>
                <a:pathLst>
                  <a:path w="37427" h="33792" extrusionOk="0">
                    <a:moveTo>
                      <a:pt x="29922" y="1"/>
                    </a:moveTo>
                    <a:lnTo>
                      <a:pt x="0" y="9107"/>
                    </a:lnTo>
                    <a:lnTo>
                      <a:pt x="7506" y="33791"/>
                    </a:lnTo>
                    <a:lnTo>
                      <a:pt x="37427" y="24652"/>
                    </a:lnTo>
                    <a:lnTo>
                      <a:pt x="299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229150" y="1995200"/>
                <a:ext cx="403650" cy="298575"/>
              </a:xfrm>
              <a:custGeom>
                <a:avLst/>
                <a:gdLst/>
                <a:ahLst/>
                <a:cxnLst/>
                <a:rect l="l" t="t" r="r" b="b"/>
                <a:pathLst>
                  <a:path w="16146" h="11943" extrusionOk="0">
                    <a:moveTo>
                      <a:pt x="13810" y="1"/>
                    </a:moveTo>
                    <a:lnTo>
                      <a:pt x="0" y="4170"/>
                    </a:lnTo>
                    <a:lnTo>
                      <a:pt x="2335" y="11943"/>
                    </a:lnTo>
                    <a:lnTo>
                      <a:pt x="16145" y="7773"/>
                    </a:lnTo>
                    <a:lnTo>
                      <a:pt x="13810"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2672075" y="1993525"/>
                <a:ext cx="169325" cy="169325"/>
              </a:xfrm>
              <a:custGeom>
                <a:avLst/>
                <a:gdLst/>
                <a:ahLst/>
                <a:cxnLst/>
                <a:rect l="l" t="t" r="r" b="b"/>
                <a:pathLst>
                  <a:path w="6773" h="6773" extrusionOk="0">
                    <a:moveTo>
                      <a:pt x="5204" y="1"/>
                    </a:moveTo>
                    <a:lnTo>
                      <a:pt x="1" y="1602"/>
                    </a:lnTo>
                    <a:lnTo>
                      <a:pt x="1602" y="6772"/>
                    </a:lnTo>
                    <a:lnTo>
                      <a:pt x="6772" y="5205"/>
                    </a:lnTo>
                    <a:lnTo>
                      <a:pt x="5204"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2831350" y="1945175"/>
                <a:ext cx="168500" cy="169300"/>
              </a:xfrm>
              <a:custGeom>
                <a:avLst/>
                <a:gdLst/>
                <a:ahLst/>
                <a:cxnLst/>
                <a:rect l="l" t="t" r="r" b="b"/>
                <a:pathLst>
                  <a:path w="6740" h="6772" extrusionOk="0">
                    <a:moveTo>
                      <a:pt x="5171" y="0"/>
                    </a:moveTo>
                    <a:lnTo>
                      <a:pt x="1" y="1601"/>
                    </a:lnTo>
                    <a:lnTo>
                      <a:pt x="1569" y="6772"/>
                    </a:lnTo>
                    <a:lnTo>
                      <a:pt x="6739" y="5204"/>
                    </a:lnTo>
                    <a:lnTo>
                      <a:pt x="5171" y="0"/>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2827200" y="1103350"/>
                <a:ext cx="231025" cy="339150"/>
              </a:xfrm>
              <a:custGeom>
                <a:avLst/>
                <a:gdLst/>
                <a:ahLst/>
                <a:cxnLst/>
                <a:rect l="l" t="t" r="r" b="b"/>
                <a:pathLst>
                  <a:path w="9241" h="13566" extrusionOk="0">
                    <a:moveTo>
                      <a:pt x="4145" y="1"/>
                    </a:moveTo>
                    <a:cubicBezTo>
                      <a:pt x="3944" y="1"/>
                      <a:pt x="3740" y="17"/>
                      <a:pt x="3536" y="49"/>
                    </a:cubicBezTo>
                    <a:cubicBezTo>
                      <a:pt x="1434" y="383"/>
                      <a:pt x="0" y="2384"/>
                      <a:pt x="334" y="4486"/>
                    </a:cubicBezTo>
                    <a:lnTo>
                      <a:pt x="1268" y="10323"/>
                    </a:lnTo>
                    <a:cubicBezTo>
                      <a:pt x="1571" y="12234"/>
                      <a:pt x="3226" y="13566"/>
                      <a:pt x="5129" y="13566"/>
                    </a:cubicBezTo>
                    <a:cubicBezTo>
                      <a:pt x="5318" y="13566"/>
                      <a:pt x="5511" y="13553"/>
                      <a:pt x="5704" y="13525"/>
                    </a:cubicBezTo>
                    <a:cubicBezTo>
                      <a:pt x="7806" y="13159"/>
                      <a:pt x="9240" y="11190"/>
                      <a:pt x="8906" y="9089"/>
                    </a:cubicBezTo>
                    <a:lnTo>
                      <a:pt x="7972" y="3251"/>
                    </a:lnTo>
                    <a:cubicBezTo>
                      <a:pt x="7671" y="1354"/>
                      <a:pt x="6011" y="1"/>
                      <a:pt x="4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2875550" y="1207050"/>
                <a:ext cx="147100" cy="123650"/>
              </a:xfrm>
              <a:custGeom>
                <a:avLst/>
                <a:gdLst/>
                <a:ahLst/>
                <a:cxnLst/>
                <a:rect l="l" t="t" r="r" b="b"/>
                <a:pathLst>
                  <a:path w="5884" h="4946" extrusionOk="0">
                    <a:moveTo>
                      <a:pt x="2699" y="1"/>
                    </a:moveTo>
                    <a:cubicBezTo>
                      <a:pt x="2559" y="1"/>
                      <a:pt x="2416" y="13"/>
                      <a:pt x="2269" y="37"/>
                    </a:cubicBezTo>
                    <a:cubicBezTo>
                      <a:pt x="901" y="238"/>
                      <a:pt x="1" y="1539"/>
                      <a:pt x="201" y="2873"/>
                    </a:cubicBezTo>
                    <a:cubicBezTo>
                      <a:pt x="423" y="4183"/>
                      <a:pt x="1534" y="4946"/>
                      <a:pt x="2666" y="4946"/>
                    </a:cubicBezTo>
                    <a:cubicBezTo>
                      <a:pt x="3407" y="4946"/>
                      <a:pt x="4156" y="4619"/>
                      <a:pt x="4671" y="3907"/>
                    </a:cubicBezTo>
                    <a:cubicBezTo>
                      <a:pt x="5884" y="2258"/>
                      <a:pt x="4632" y="1"/>
                      <a:pt x="26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2898900" y="1229075"/>
                <a:ext cx="95375" cy="80750"/>
              </a:xfrm>
              <a:custGeom>
                <a:avLst/>
                <a:gdLst/>
                <a:ahLst/>
                <a:cxnLst/>
                <a:rect l="l" t="t" r="r" b="b"/>
                <a:pathLst>
                  <a:path w="3815" h="3230" extrusionOk="0">
                    <a:moveTo>
                      <a:pt x="1748" y="1"/>
                    </a:moveTo>
                    <a:cubicBezTo>
                      <a:pt x="1657" y="1"/>
                      <a:pt x="1564" y="8"/>
                      <a:pt x="1469" y="24"/>
                    </a:cubicBezTo>
                    <a:cubicBezTo>
                      <a:pt x="601" y="157"/>
                      <a:pt x="1" y="991"/>
                      <a:pt x="134" y="1858"/>
                    </a:cubicBezTo>
                    <a:cubicBezTo>
                      <a:pt x="276" y="2728"/>
                      <a:pt x="994" y="3230"/>
                      <a:pt x="1731" y="3230"/>
                    </a:cubicBezTo>
                    <a:cubicBezTo>
                      <a:pt x="2209" y="3230"/>
                      <a:pt x="2695" y="3018"/>
                      <a:pt x="3036" y="2559"/>
                    </a:cubicBezTo>
                    <a:cubicBezTo>
                      <a:pt x="3815" y="1469"/>
                      <a:pt x="3023" y="1"/>
                      <a:pt x="1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2940050" y="1241475"/>
                <a:ext cx="27000" cy="24750"/>
              </a:xfrm>
              <a:custGeom>
                <a:avLst/>
                <a:gdLst/>
                <a:ahLst/>
                <a:cxnLst/>
                <a:rect l="l" t="t" r="r" b="b"/>
                <a:pathLst>
                  <a:path w="1080" h="990" extrusionOk="0">
                    <a:moveTo>
                      <a:pt x="548" y="1"/>
                    </a:moveTo>
                    <a:cubicBezTo>
                      <a:pt x="276" y="1"/>
                      <a:pt x="0" y="209"/>
                      <a:pt x="56" y="562"/>
                    </a:cubicBezTo>
                    <a:cubicBezTo>
                      <a:pt x="100" y="857"/>
                      <a:pt x="315" y="989"/>
                      <a:pt x="532" y="989"/>
                    </a:cubicBezTo>
                    <a:cubicBezTo>
                      <a:pt x="804" y="989"/>
                      <a:pt x="1079" y="781"/>
                      <a:pt x="1023" y="428"/>
                    </a:cubicBezTo>
                    <a:cubicBezTo>
                      <a:pt x="979" y="133"/>
                      <a:pt x="764"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2920975" y="1282550"/>
                <a:ext cx="13825" cy="12350"/>
              </a:xfrm>
              <a:custGeom>
                <a:avLst/>
                <a:gdLst/>
                <a:ahLst/>
                <a:cxnLst/>
                <a:rect l="l" t="t" r="r" b="b"/>
                <a:pathLst>
                  <a:path w="553" h="494" extrusionOk="0">
                    <a:moveTo>
                      <a:pt x="281" y="0"/>
                    </a:moveTo>
                    <a:cubicBezTo>
                      <a:pt x="143" y="0"/>
                      <a:pt x="0" y="103"/>
                      <a:pt x="18" y="286"/>
                    </a:cubicBezTo>
                    <a:cubicBezTo>
                      <a:pt x="47" y="402"/>
                      <a:pt x="152" y="493"/>
                      <a:pt x="266" y="493"/>
                    </a:cubicBezTo>
                    <a:cubicBezTo>
                      <a:pt x="284" y="493"/>
                      <a:pt x="301" y="491"/>
                      <a:pt x="319" y="487"/>
                    </a:cubicBezTo>
                    <a:cubicBezTo>
                      <a:pt x="452" y="487"/>
                      <a:pt x="552" y="353"/>
                      <a:pt x="519" y="220"/>
                    </a:cubicBezTo>
                    <a:cubicBezTo>
                      <a:pt x="504" y="69"/>
                      <a:pt x="394" y="0"/>
                      <a:pt x="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205800" y="1195475"/>
                <a:ext cx="270200" cy="64225"/>
              </a:xfrm>
              <a:custGeom>
                <a:avLst/>
                <a:gdLst/>
                <a:ahLst/>
                <a:cxnLst/>
                <a:rect l="l" t="t" r="r" b="b"/>
                <a:pathLst>
                  <a:path w="10808" h="2569" extrusionOk="0">
                    <a:moveTo>
                      <a:pt x="10574" y="0"/>
                    </a:moveTo>
                    <a:lnTo>
                      <a:pt x="0" y="1034"/>
                    </a:lnTo>
                    <a:lnTo>
                      <a:pt x="267" y="2569"/>
                    </a:lnTo>
                    <a:lnTo>
                      <a:pt x="10808" y="1401"/>
                    </a:lnTo>
                    <a:lnTo>
                      <a:pt x="105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420950" y="1134975"/>
                <a:ext cx="105925" cy="154550"/>
              </a:xfrm>
              <a:custGeom>
                <a:avLst/>
                <a:gdLst/>
                <a:ahLst/>
                <a:cxnLst/>
                <a:rect l="l" t="t" r="r" b="b"/>
                <a:pathLst>
                  <a:path w="4237" h="6182" extrusionOk="0">
                    <a:moveTo>
                      <a:pt x="1892" y="1"/>
                    </a:moveTo>
                    <a:cubicBezTo>
                      <a:pt x="1807" y="1"/>
                      <a:pt x="1721" y="6"/>
                      <a:pt x="1635" y="18"/>
                    </a:cubicBezTo>
                    <a:cubicBezTo>
                      <a:pt x="668" y="185"/>
                      <a:pt x="0" y="1086"/>
                      <a:pt x="167" y="2053"/>
                    </a:cubicBezTo>
                    <a:lnTo>
                      <a:pt x="567" y="4722"/>
                    </a:lnTo>
                    <a:cubicBezTo>
                      <a:pt x="717" y="5559"/>
                      <a:pt x="1456" y="6182"/>
                      <a:pt x="2304" y="6182"/>
                    </a:cubicBezTo>
                    <a:cubicBezTo>
                      <a:pt x="2402" y="6182"/>
                      <a:pt x="2502" y="6173"/>
                      <a:pt x="2602" y="6156"/>
                    </a:cubicBezTo>
                    <a:cubicBezTo>
                      <a:pt x="3570" y="6023"/>
                      <a:pt x="4237" y="5122"/>
                      <a:pt x="4070" y="4155"/>
                    </a:cubicBezTo>
                    <a:lnTo>
                      <a:pt x="3670" y="1486"/>
                    </a:lnTo>
                    <a:cubicBezTo>
                      <a:pt x="3518" y="605"/>
                      <a:pt x="2757" y="1"/>
                      <a:pt x="1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3026500" y="1186300"/>
                <a:ext cx="209350" cy="129275"/>
              </a:xfrm>
              <a:custGeom>
                <a:avLst/>
                <a:gdLst/>
                <a:ahLst/>
                <a:cxnLst/>
                <a:rect l="l" t="t" r="r" b="b"/>
                <a:pathLst>
                  <a:path w="8374" h="5171" extrusionOk="0">
                    <a:moveTo>
                      <a:pt x="0" y="0"/>
                    </a:moveTo>
                    <a:lnTo>
                      <a:pt x="834" y="5171"/>
                    </a:lnTo>
                    <a:lnTo>
                      <a:pt x="7606" y="4070"/>
                    </a:lnTo>
                    <a:cubicBezTo>
                      <a:pt x="8073" y="4003"/>
                      <a:pt x="8373" y="3569"/>
                      <a:pt x="8306" y="3136"/>
                    </a:cubicBezTo>
                    <a:lnTo>
                      <a:pt x="8006" y="1134"/>
                    </a:lnTo>
                    <a:cubicBezTo>
                      <a:pt x="7939" y="734"/>
                      <a:pt x="7606" y="467"/>
                      <a:pt x="7206" y="43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3439300" y="1088450"/>
                <a:ext cx="38625" cy="32875"/>
              </a:xfrm>
              <a:custGeom>
                <a:avLst/>
                <a:gdLst/>
                <a:ahLst/>
                <a:cxnLst/>
                <a:rect l="l" t="t" r="r" b="b"/>
                <a:pathLst>
                  <a:path w="1545" h="1315" extrusionOk="0">
                    <a:moveTo>
                      <a:pt x="719" y="1"/>
                    </a:moveTo>
                    <a:cubicBezTo>
                      <a:pt x="681" y="1"/>
                      <a:pt x="641" y="4"/>
                      <a:pt x="601" y="11"/>
                    </a:cubicBezTo>
                    <a:cubicBezTo>
                      <a:pt x="234" y="45"/>
                      <a:pt x="0" y="378"/>
                      <a:pt x="67" y="745"/>
                    </a:cubicBezTo>
                    <a:cubicBezTo>
                      <a:pt x="107" y="1110"/>
                      <a:pt x="406" y="1315"/>
                      <a:pt x="709" y="1315"/>
                    </a:cubicBezTo>
                    <a:cubicBezTo>
                      <a:pt x="906" y="1315"/>
                      <a:pt x="1103" y="1229"/>
                      <a:pt x="1234" y="1045"/>
                    </a:cubicBezTo>
                    <a:cubicBezTo>
                      <a:pt x="1544" y="581"/>
                      <a:pt x="1221" y="1"/>
                      <a:pt x="7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3485150" y="1064425"/>
                <a:ext cx="158475" cy="46100"/>
              </a:xfrm>
              <a:custGeom>
                <a:avLst/>
                <a:gdLst/>
                <a:ahLst/>
                <a:cxnLst/>
                <a:rect l="l" t="t" r="r" b="b"/>
                <a:pathLst>
                  <a:path w="6339" h="1844" extrusionOk="0">
                    <a:moveTo>
                      <a:pt x="5805" y="1"/>
                    </a:moveTo>
                    <a:cubicBezTo>
                      <a:pt x="5783" y="1"/>
                      <a:pt x="5761" y="2"/>
                      <a:pt x="5738" y="5"/>
                    </a:cubicBezTo>
                    <a:lnTo>
                      <a:pt x="468" y="839"/>
                    </a:lnTo>
                    <a:cubicBezTo>
                      <a:pt x="168" y="906"/>
                      <a:pt x="1" y="1139"/>
                      <a:pt x="34" y="1439"/>
                    </a:cubicBezTo>
                    <a:cubicBezTo>
                      <a:pt x="95" y="1683"/>
                      <a:pt x="296" y="1844"/>
                      <a:pt x="534" y="1844"/>
                    </a:cubicBezTo>
                    <a:cubicBezTo>
                      <a:pt x="556" y="1844"/>
                      <a:pt x="579" y="1842"/>
                      <a:pt x="601" y="1840"/>
                    </a:cubicBezTo>
                    <a:lnTo>
                      <a:pt x="5872" y="1006"/>
                    </a:lnTo>
                    <a:cubicBezTo>
                      <a:pt x="6139" y="972"/>
                      <a:pt x="6339" y="705"/>
                      <a:pt x="6305" y="439"/>
                    </a:cubicBezTo>
                    <a:cubicBezTo>
                      <a:pt x="6244" y="164"/>
                      <a:pt x="6043" y="1"/>
                      <a:pt x="5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3270000" y="1099250"/>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872"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2416900" y="1305550"/>
                <a:ext cx="265200" cy="92575"/>
              </a:xfrm>
              <a:custGeom>
                <a:avLst/>
                <a:gdLst/>
                <a:ahLst/>
                <a:cxnLst/>
                <a:rect l="l" t="t" r="r" b="b"/>
                <a:pathLst>
                  <a:path w="10608" h="3703" extrusionOk="0">
                    <a:moveTo>
                      <a:pt x="10374" y="0"/>
                    </a:moveTo>
                    <a:lnTo>
                      <a:pt x="0" y="2302"/>
                    </a:lnTo>
                    <a:lnTo>
                      <a:pt x="234" y="3703"/>
                    </a:lnTo>
                    <a:lnTo>
                      <a:pt x="10608" y="1568"/>
                    </a:lnTo>
                    <a:lnTo>
                      <a:pt x="10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2366025" y="1303225"/>
                <a:ext cx="105100" cy="155375"/>
              </a:xfrm>
              <a:custGeom>
                <a:avLst/>
                <a:gdLst/>
                <a:ahLst/>
                <a:cxnLst/>
                <a:rect l="l" t="t" r="r" b="b"/>
                <a:pathLst>
                  <a:path w="4204" h="6215" extrusionOk="0">
                    <a:moveTo>
                      <a:pt x="1899" y="1"/>
                    </a:moveTo>
                    <a:cubicBezTo>
                      <a:pt x="1801" y="1"/>
                      <a:pt x="1702" y="9"/>
                      <a:pt x="1602" y="27"/>
                    </a:cubicBezTo>
                    <a:cubicBezTo>
                      <a:pt x="634" y="193"/>
                      <a:pt x="1" y="1094"/>
                      <a:pt x="134" y="2061"/>
                    </a:cubicBezTo>
                    <a:lnTo>
                      <a:pt x="568" y="4697"/>
                    </a:lnTo>
                    <a:cubicBezTo>
                      <a:pt x="690" y="5581"/>
                      <a:pt x="1481" y="6215"/>
                      <a:pt x="2355" y="6215"/>
                    </a:cubicBezTo>
                    <a:cubicBezTo>
                      <a:pt x="2437" y="6215"/>
                      <a:pt x="2520" y="6209"/>
                      <a:pt x="2602" y="6198"/>
                    </a:cubicBezTo>
                    <a:cubicBezTo>
                      <a:pt x="3536" y="6031"/>
                      <a:pt x="4204" y="5130"/>
                      <a:pt x="4070" y="4163"/>
                    </a:cubicBezTo>
                    <a:lnTo>
                      <a:pt x="3637" y="1494"/>
                    </a:lnTo>
                    <a:cubicBezTo>
                      <a:pt x="3487" y="627"/>
                      <a:pt x="2748" y="1"/>
                      <a:pt x="18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2653725" y="1216325"/>
                <a:ext cx="202675" cy="157000"/>
              </a:xfrm>
              <a:custGeom>
                <a:avLst/>
                <a:gdLst/>
                <a:ahLst/>
                <a:cxnLst/>
                <a:rect l="l" t="t" r="r" b="b"/>
                <a:pathLst>
                  <a:path w="8107" h="6280" extrusionOk="0">
                    <a:moveTo>
                      <a:pt x="7273" y="0"/>
                    </a:moveTo>
                    <a:lnTo>
                      <a:pt x="568" y="2669"/>
                    </a:lnTo>
                    <a:cubicBezTo>
                      <a:pt x="201" y="2802"/>
                      <a:pt x="1" y="3202"/>
                      <a:pt x="68" y="3569"/>
                    </a:cubicBezTo>
                    <a:lnTo>
                      <a:pt x="368" y="5571"/>
                    </a:lnTo>
                    <a:cubicBezTo>
                      <a:pt x="429" y="5967"/>
                      <a:pt x="796" y="6280"/>
                      <a:pt x="1215" y="6280"/>
                    </a:cubicBezTo>
                    <a:cubicBezTo>
                      <a:pt x="1255" y="6280"/>
                      <a:pt x="1295" y="6277"/>
                      <a:pt x="1335" y="6271"/>
                    </a:cubicBezTo>
                    <a:lnTo>
                      <a:pt x="8107" y="5170"/>
                    </a:lnTo>
                    <a:lnTo>
                      <a:pt x="72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2380200" y="1256250"/>
                <a:ext cx="39425" cy="33175"/>
              </a:xfrm>
              <a:custGeom>
                <a:avLst/>
                <a:gdLst/>
                <a:ahLst/>
                <a:cxnLst/>
                <a:rect l="l" t="t" r="r" b="b"/>
                <a:pathLst>
                  <a:path w="1577" h="1327" extrusionOk="0">
                    <a:moveTo>
                      <a:pt x="837" y="1"/>
                    </a:moveTo>
                    <a:cubicBezTo>
                      <a:pt x="814" y="1"/>
                      <a:pt x="791" y="2"/>
                      <a:pt x="768" y="4"/>
                    </a:cubicBezTo>
                    <a:cubicBezTo>
                      <a:pt x="167" y="104"/>
                      <a:pt x="1" y="838"/>
                      <a:pt x="468" y="1205"/>
                    </a:cubicBezTo>
                    <a:cubicBezTo>
                      <a:pt x="585" y="1289"/>
                      <a:pt x="715" y="1326"/>
                      <a:pt x="843" y="1326"/>
                    </a:cubicBezTo>
                    <a:cubicBezTo>
                      <a:pt x="1222" y="1326"/>
                      <a:pt x="1577" y="996"/>
                      <a:pt x="1502" y="571"/>
                    </a:cubicBezTo>
                    <a:cubicBezTo>
                      <a:pt x="1439" y="228"/>
                      <a:pt x="1172" y="1"/>
                      <a:pt x="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9"/>
              <p:cNvSpPr/>
              <p:nvPr/>
            </p:nvSpPr>
            <p:spPr>
              <a:xfrm>
                <a:off x="2215075" y="1267075"/>
                <a:ext cx="158475" cy="46100"/>
              </a:xfrm>
              <a:custGeom>
                <a:avLst/>
                <a:gdLst/>
                <a:ahLst/>
                <a:cxnLst/>
                <a:rect l="l" t="t" r="r" b="b"/>
                <a:pathLst>
                  <a:path w="6339" h="1844" extrusionOk="0">
                    <a:moveTo>
                      <a:pt x="5773" y="1"/>
                    </a:moveTo>
                    <a:cubicBezTo>
                      <a:pt x="5750" y="1"/>
                      <a:pt x="5728" y="2"/>
                      <a:pt x="5705" y="5"/>
                    </a:cubicBezTo>
                    <a:lnTo>
                      <a:pt x="435" y="839"/>
                    </a:lnTo>
                    <a:cubicBezTo>
                      <a:pt x="168" y="872"/>
                      <a:pt x="1" y="1139"/>
                      <a:pt x="34" y="1406"/>
                    </a:cubicBezTo>
                    <a:cubicBezTo>
                      <a:pt x="65" y="1653"/>
                      <a:pt x="297" y="1843"/>
                      <a:pt x="543" y="1843"/>
                    </a:cubicBezTo>
                    <a:cubicBezTo>
                      <a:pt x="562" y="1843"/>
                      <a:pt x="582" y="1842"/>
                      <a:pt x="601" y="1839"/>
                    </a:cubicBezTo>
                    <a:lnTo>
                      <a:pt x="5872" y="1006"/>
                    </a:lnTo>
                    <a:cubicBezTo>
                      <a:pt x="6139" y="939"/>
                      <a:pt x="6339" y="705"/>
                      <a:pt x="6272" y="405"/>
                    </a:cubicBezTo>
                    <a:cubicBezTo>
                      <a:pt x="6242" y="161"/>
                      <a:pt x="6016" y="1"/>
                      <a:pt x="5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2429400" y="1232675"/>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905"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2963525" y="1466000"/>
                <a:ext cx="597550" cy="188150"/>
              </a:xfrm>
              <a:custGeom>
                <a:avLst/>
                <a:gdLst/>
                <a:ahLst/>
                <a:cxnLst/>
                <a:rect l="l" t="t" r="r" b="b"/>
                <a:pathLst>
                  <a:path w="23902" h="7526" extrusionOk="0">
                    <a:moveTo>
                      <a:pt x="735" y="1"/>
                    </a:moveTo>
                    <a:cubicBezTo>
                      <a:pt x="181" y="1"/>
                      <a:pt x="1" y="839"/>
                      <a:pt x="585" y="1054"/>
                    </a:cubicBezTo>
                    <a:lnTo>
                      <a:pt x="23168" y="7526"/>
                    </a:lnTo>
                    <a:lnTo>
                      <a:pt x="23301" y="7526"/>
                    </a:lnTo>
                    <a:cubicBezTo>
                      <a:pt x="23534" y="7526"/>
                      <a:pt x="23735" y="7359"/>
                      <a:pt x="23801" y="7125"/>
                    </a:cubicBezTo>
                    <a:cubicBezTo>
                      <a:pt x="23901" y="6858"/>
                      <a:pt x="23735" y="6558"/>
                      <a:pt x="23434" y="6458"/>
                    </a:cubicBezTo>
                    <a:lnTo>
                      <a:pt x="885" y="20"/>
                    </a:lnTo>
                    <a:cubicBezTo>
                      <a:pt x="833" y="7"/>
                      <a:pt x="783"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9"/>
              <p:cNvSpPr/>
              <p:nvPr/>
            </p:nvSpPr>
            <p:spPr>
              <a:xfrm>
                <a:off x="2960500" y="1464725"/>
                <a:ext cx="360400" cy="251125"/>
              </a:xfrm>
              <a:custGeom>
                <a:avLst/>
                <a:gdLst/>
                <a:ahLst/>
                <a:cxnLst/>
                <a:rect l="l" t="t" r="r" b="b"/>
                <a:pathLst>
                  <a:path w="14416" h="10045" extrusionOk="0">
                    <a:moveTo>
                      <a:pt x="813" y="1"/>
                    </a:moveTo>
                    <a:cubicBezTo>
                      <a:pt x="331" y="1"/>
                      <a:pt x="0" y="715"/>
                      <a:pt x="539" y="1039"/>
                    </a:cubicBezTo>
                    <a:lnTo>
                      <a:pt x="13381" y="9945"/>
                    </a:lnTo>
                    <a:cubicBezTo>
                      <a:pt x="13448" y="10012"/>
                      <a:pt x="13582" y="10045"/>
                      <a:pt x="13682" y="10045"/>
                    </a:cubicBezTo>
                    <a:cubicBezTo>
                      <a:pt x="14215" y="10045"/>
                      <a:pt x="14416" y="9344"/>
                      <a:pt x="13982" y="9044"/>
                    </a:cubicBezTo>
                    <a:lnTo>
                      <a:pt x="1173" y="138"/>
                    </a:lnTo>
                    <a:cubicBezTo>
                      <a:pt x="1051" y="41"/>
                      <a:pt x="927"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9"/>
              <p:cNvSpPr/>
              <p:nvPr/>
            </p:nvSpPr>
            <p:spPr>
              <a:xfrm>
                <a:off x="2563675" y="1465075"/>
                <a:ext cx="437400" cy="483450"/>
              </a:xfrm>
              <a:custGeom>
                <a:avLst/>
                <a:gdLst/>
                <a:ahLst/>
                <a:cxnLst/>
                <a:rect l="l" t="t" r="r" b="b"/>
                <a:pathLst>
                  <a:path w="17496" h="19338" extrusionOk="0">
                    <a:moveTo>
                      <a:pt x="16707" y="0"/>
                    </a:moveTo>
                    <a:cubicBezTo>
                      <a:pt x="16570" y="0"/>
                      <a:pt x="16429" y="57"/>
                      <a:pt x="16312" y="191"/>
                    </a:cubicBezTo>
                    <a:lnTo>
                      <a:pt x="334" y="18437"/>
                    </a:lnTo>
                    <a:cubicBezTo>
                      <a:pt x="0" y="18804"/>
                      <a:pt x="267" y="19338"/>
                      <a:pt x="734" y="19338"/>
                    </a:cubicBezTo>
                    <a:cubicBezTo>
                      <a:pt x="901" y="19338"/>
                      <a:pt x="1068" y="19271"/>
                      <a:pt x="1168" y="19171"/>
                    </a:cubicBezTo>
                    <a:lnTo>
                      <a:pt x="17146" y="924"/>
                    </a:lnTo>
                    <a:cubicBezTo>
                      <a:pt x="17496" y="500"/>
                      <a:pt x="17116" y="0"/>
                      <a:pt x="16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1"/>
          <p:cNvSpPr txBox="1">
            <a:spLocks noGrp="1"/>
          </p:cNvSpPr>
          <p:nvPr>
            <p:ph type="body" idx="1"/>
          </p:nvPr>
        </p:nvSpPr>
        <p:spPr>
          <a:xfrm>
            <a:off x="5776980" y="3028059"/>
            <a:ext cx="3258104" cy="612600"/>
          </a:xfrm>
          <a:prstGeom prst="rect">
            <a:avLst/>
          </a:prstGeom>
        </p:spPr>
        <p:txBody>
          <a:bodyPr spcFirstLastPara="1" wrap="square" lIns="91425" tIns="91425" rIns="91425" bIns="91425" anchor="t" anchorCtr="0">
            <a:noAutofit/>
          </a:bodyPr>
          <a:lstStyle/>
          <a:p>
            <a:pPr>
              <a:buClr>
                <a:schemeClr val="lt2"/>
              </a:buClr>
            </a:pPr>
            <a:r>
              <a:rPr lang="en-US" sz="1100" dirty="0"/>
              <a:t>Capable of traversing rough terrain</a:t>
            </a:r>
          </a:p>
          <a:p>
            <a:pPr>
              <a:buClr>
                <a:schemeClr val="lt2"/>
              </a:buClr>
            </a:pPr>
            <a:r>
              <a:rPr lang="en-US" sz="1100" dirty="0"/>
              <a:t>Does not consume a lot of energy</a:t>
            </a:r>
          </a:p>
          <a:p>
            <a:pPr>
              <a:buClr>
                <a:schemeClr val="lt2"/>
              </a:buClr>
            </a:pPr>
            <a:endParaRPr sz="1100" dirty="0"/>
          </a:p>
        </p:txBody>
      </p:sp>
      <p:sp>
        <p:nvSpPr>
          <p:cNvPr id="410" name="Google Shape;410;p31"/>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Background</a:t>
            </a:r>
            <a:endParaRPr dirty="0"/>
          </a:p>
        </p:txBody>
      </p:sp>
      <p:sp>
        <p:nvSpPr>
          <p:cNvPr id="7" name="Google Shape;409;p31">
            <a:extLst>
              <a:ext uri="{FF2B5EF4-FFF2-40B4-BE49-F238E27FC236}">
                <a16:creationId xmlns:a16="http://schemas.microsoft.com/office/drawing/2014/main" id="{7CAC2EA3-E316-4ED5-A32F-C1C9C8C7125D}"/>
              </a:ext>
            </a:extLst>
          </p:cNvPr>
          <p:cNvSpPr txBox="1">
            <a:spLocks/>
          </p:cNvSpPr>
          <p:nvPr/>
        </p:nvSpPr>
        <p:spPr>
          <a:xfrm>
            <a:off x="456843" y="3064320"/>
            <a:ext cx="3258104" cy="4604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buClr>
                <a:schemeClr val="lt2"/>
              </a:buClr>
            </a:pPr>
            <a:r>
              <a:rPr lang="en-US" sz="1100" dirty="0"/>
              <a:t>Capable of covering large distances</a:t>
            </a:r>
          </a:p>
          <a:p>
            <a:pPr>
              <a:buClr>
                <a:schemeClr val="lt2"/>
              </a:buClr>
            </a:pPr>
            <a:r>
              <a:rPr lang="en-US" sz="1100" dirty="0"/>
              <a:t>Consumes more energy</a:t>
            </a:r>
          </a:p>
        </p:txBody>
      </p:sp>
      <p:sp>
        <p:nvSpPr>
          <p:cNvPr id="8" name="Google Shape;409;p31">
            <a:extLst>
              <a:ext uri="{FF2B5EF4-FFF2-40B4-BE49-F238E27FC236}">
                <a16:creationId xmlns:a16="http://schemas.microsoft.com/office/drawing/2014/main" id="{CC749C7C-816B-41D0-9B94-EE987273AB50}"/>
              </a:ext>
            </a:extLst>
          </p:cNvPr>
          <p:cNvSpPr txBox="1">
            <a:spLocks/>
          </p:cNvSpPr>
          <p:nvPr/>
        </p:nvSpPr>
        <p:spPr>
          <a:xfrm>
            <a:off x="1470826" y="3640659"/>
            <a:ext cx="6202347" cy="15206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lnSpc>
                <a:spcPct val="200000"/>
              </a:lnSpc>
              <a:buClr>
                <a:schemeClr val="lt2"/>
              </a:buClr>
            </a:pPr>
            <a:r>
              <a:rPr lang="en-US" dirty="0"/>
              <a:t>Hybrid vehicle capable of performing both kinds of activities</a:t>
            </a:r>
          </a:p>
          <a:p>
            <a:pPr>
              <a:lnSpc>
                <a:spcPct val="200000"/>
              </a:lnSpc>
              <a:buClr>
                <a:schemeClr val="lt2"/>
              </a:buClr>
            </a:pPr>
            <a:r>
              <a:rPr lang="en-US" dirty="0"/>
              <a:t>Completely autonomous</a:t>
            </a:r>
          </a:p>
        </p:txBody>
      </p:sp>
      <p:pic>
        <p:nvPicPr>
          <p:cNvPr id="1028" name="Picture 4" descr="The 4 Best Drones for Photos and Video 2022 | Reviews by Wirecutter">
            <a:extLst>
              <a:ext uri="{FF2B5EF4-FFF2-40B4-BE49-F238E27FC236}">
                <a16:creationId xmlns:a16="http://schemas.microsoft.com/office/drawing/2014/main" id="{A2129EB5-3E5C-4A4A-893A-5629288E7F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021" y="1214011"/>
            <a:ext cx="3567751" cy="17838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or Rovers | NGC Aerospace Ltd">
            <a:extLst>
              <a:ext uri="{FF2B5EF4-FFF2-40B4-BE49-F238E27FC236}">
                <a16:creationId xmlns:a16="http://schemas.microsoft.com/office/drawing/2014/main" id="{9EE340E4-E390-4FD1-BF6F-8EBD0DD06F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0087" y="1160472"/>
            <a:ext cx="2871892" cy="183741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Add with solid fill">
            <a:extLst>
              <a:ext uri="{FF2B5EF4-FFF2-40B4-BE49-F238E27FC236}">
                <a16:creationId xmlns:a16="http://schemas.microsoft.com/office/drawing/2014/main" id="{BFADC37B-4CCB-4D3B-B64C-1E5346D3BC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62729" y="1643576"/>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 grpId="0" build="p"/>
      <p:bldP spid="7" grpId="0" build="p"/>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9"/>
          <p:cNvSpPr/>
          <p:nvPr/>
        </p:nvSpPr>
        <p:spPr>
          <a:xfrm>
            <a:off x="1508700" y="2097632"/>
            <a:ext cx="33207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29"/>
          <p:cNvSpPr txBox="1">
            <a:spLocks noGrp="1"/>
          </p:cNvSpPr>
          <p:nvPr>
            <p:ph type="title"/>
          </p:nvPr>
        </p:nvSpPr>
        <p:spPr>
          <a:xfrm>
            <a:off x="1508700" y="1668335"/>
            <a:ext cx="3866100" cy="7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The Goal of </a:t>
            </a:r>
            <a:r>
              <a:rPr lang="en" sz="3200"/>
              <a:t>the Project</a:t>
            </a:r>
            <a:endParaRPr sz="3200" dirty="0"/>
          </a:p>
        </p:txBody>
      </p:sp>
      <p:grpSp>
        <p:nvGrpSpPr>
          <p:cNvPr id="259" name="Google Shape;259;p29"/>
          <p:cNvGrpSpPr/>
          <p:nvPr/>
        </p:nvGrpSpPr>
        <p:grpSpPr>
          <a:xfrm>
            <a:off x="5500926" y="433888"/>
            <a:ext cx="3204999" cy="3143100"/>
            <a:chOff x="5500926" y="433888"/>
            <a:chExt cx="3204999" cy="3143100"/>
          </a:xfrm>
        </p:grpSpPr>
        <p:sp>
          <p:nvSpPr>
            <p:cNvPr id="260" name="Google Shape;260;p29"/>
            <p:cNvSpPr/>
            <p:nvPr/>
          </p:nvSpPr>
          <p:spPr>
            <a:xfrm>
              <a:off x="5562825" y="433888"/>
              <a:ext cx="3143100" cy="3143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1" name="Google Shape;261;p29"/>
            <p:cNvGrpSpPr/>
            <p:nvPr/>
          </p:nvGrpSpPr>
          <p:grpSpPr>
            <a:xfrm>
              <a:off x="5500926" y="539973"/>
              <a:ext cx="2923065" cy="2854728"/>
              <a:chOff x="2215075" y="1064425"/>
              <a:chExt cx="1564475" cy="1527900"/>
            </a:xfrm>
          </p:grpSpPr>
          <p:sp>
            <p:nvSpPr>
              <p:cNvPr id="262" name="Google Shape;262;p29"/>
              <p:cNvSpPr/>
              <p:nvPr/>
            </p:nvSpPr>
            <p:spPr>
              <a:xfrm>
                <a:off x="3027325" y="2502225"/>
                <a:ext cx="151800" cy="55075"/>
              </a:xfrm>
              <a:custGeom>
                <a:avLst/>
                <a:gdLst/>
                <a:ahLst/>
                <a:cxnLst/>
                <a:rect l="l" t="t" r="r" b="b"/>
                <a:pathLst>
                  <a:path w="6072" h="2203" extrusionOk="0">
                    <a:moveTo>
                      <a:pt x="5938" y="1"/>
                    </a:moveTo>
                    <a:lnTo>
                      <a:pt x="1" y="1802"/>
                    </a:lnTo>
                    <a:lnTo>
                      <a:pt x="134" y="2202"/>
                    </a:lnTo>
                    <a:lnTo>
                      <a:pt x="6072" y="401"/>
                    </a:lnTo>
                    <a:lnTo>
                      <a:pt x="5938" y="1"/>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29"/>
              <p:cNvSpPr/>
              <p:nvPr/>
            </p:nvSpPr>
            <p:spPr>
              <a:xfrm>
                <a:off x="3219125" y="2465550"/>
                <a:ext cx="81750" cy="34200"/>
              </a:xfrm>
              <a:custGeom>
                <a:avLst/>
                <a:gdLst/>
                <a:ahLst/>
                <a:cxnLst/>
                <a:rect l="l" t="t" r="r" b="b"/>
                <a:pathLst>
                  <a:path w="3270" h="1368" extrusionOk="0">
                    <a:moveTo>
                      <a:pt x="3170" y="0"/>
                    </a:moveTo>
                    <a:lnTo>
                      <a:pt x="1" y="967"/>
                    </a:lnTo>
                    <a:lnTo>
                      <a:pt x="101" y="1368"/>
                    </a:lnTo>
                    <a:lnTo>
                      <a:pt x="3270" y="400"/>
                    </a:lnTo>
                    <a:lnTo>
                      <a:pt x="317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29"/>
              <p:cNvSpPr/>
              <p:nvPr/>
            </p:nvSpPr>
            <p:spPr>
              <a:xfrm>
                <a:off x="2563675" y="1747525"/>
                <a:ext cx="935675" cy="844800"/>
              </a:xfrm>
              <a:custGeom>
                <a:avLst/>
                <a:gdLst/>
                <a:ahLst/>
                <a:cxnLst/>
                <a:rect l="l" t="t" r="r" b="b"/>
                <a:pathLst>
                  <a:path w="37427" h="33792" extrusionOk="0">
                    <a:moveTo>
                      <a:pt x="29922" y="1"/>
                    </a:moveTo>
                    <a:lnTo>
                      <a:pt x="0" y="9107"/>
                    </a:lnTo>
                    <a:lnTo>
                      <a:pt x="7506" y="33791"/>
                    </a:lnTo>
                    <a:lnTo>
                      <a:pt x="37427" y="24652"/>
                    </a:lnTo>
                    <a:lnTo>
                      <a:pt x="299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29"/>
              <p:cNvSpPr/>
              <p:nvPr/>
            </p:nvSpPr>
            <p:spPr>
              <a:xfrm>
                <a:off x="3229150" y="1995200"/>
                <a:ext cx="403650" cy="298575"/>
              </a:xfrm>
              <a:custGeom>
                <a:avLst/>
                <a:gdLst/>
                <a:ahLst/>
                <a:cxnLst/>
                <a:rect l="l" t="t" r="r" b="b"/>
                <a:pathLst>
                  <a:path w="16146" h="11943" extrusionOk="0">
                    <a:moveTo>
                      <a:pt x="13810" y="1"/>
                    </a:moveTo>
                    <a:lnTo>
                      <a:pt x="0" y="4170"/>
                    </a:lnTo>
                    <a:lnTo>
                      <a:pt x="2335" y="11943"/>
                    </a:lnTo>
                    <a:lnTo>
                      <a:pt x="16145" y="7773"/>
                    </a:lnTo>
                    <a:lnTo>
                      <a:pt x="13810"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29"/>
              <p:cNvSpPr/>
              <p:nvPr/>
            </p:nvSpPr>
            <p:spPr>
              <a:xfrm>
                <a:off x="2672075" y="1993525"/>
                <a:ext cx="169325" cy="169325"/>
              </a:xfrm>
              <a:custGeom>
                <a:avLst/>
                <a:gdLst/>
                <a:ahLst/>
                <a:cxnLst/>
                <a:rect l="l" t="t" r="r" b="b"/>
                <a:pathLst>
                  <a:path w="6773" h="6773" extrusionOk="0">
                    <a:moveTo>
                      <a:pt x="5204" y="1"/>
                    </a:moveTo>
                    <a:lnTo>
                      <a:pt x="1" y="1602"/>
                    </a:lnTo>
                    <a:lnTo>
                      <a:pt x="1602" y="6772"/>
                    </a:lnTo>
                    <a:lnTo>
                      <a:pt x="6772" y="5205"/>
                    </a:lnTo>
                    <a:lnTo>
                      <a:pt x="5204"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29"/>
              <p:cNvSpPr/>
              <p:nvPr/>
            </p:nvSpPr>
            <p:spPr>
              <a:xfrm>
                <a:off x="2831350" y="1945175"/>
                <a:ext cx="168500" cy="169300"/>
              </a:xfrm>
              <a:custGeom>
                <a:avLst/>
                <a:gdLst/>
                <a:ahLst/>
                <a:cxnLst/>
                <a:rect l="l" t="t" r="r" b="b"/>
                <a:pathLst>
                  <a:path w="6740" h="6772" extrusionOk="0">
                    <a:moveTo>
                      <a:pt x="5171" y="0"/>
                    </a:moveTo>
                    <a:lnTo>
                      <a:pt x="1" y="1601"/>
                    </a:lnTo>
                    <a:lnTo>
                      <a:pt x="1569" y="6772"/>
                    </a:lnTo>
                    <a:lnTo>
                      <a:pt x="6739" y="5204"/>
                    </a:lnTo>
                    <a:lnTo>
                      <a:pt x="5171" y="0"/>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29"/>
              <p:cNvSpPr/>
              <p:nvPr/>
            </p:nvSpPr>
            <p:spPr>
              <a:xfrm>
                <a:off x="2827200" y="1103350"/>
                <a:ext cx="231025" cy="339150"/>
              </a:xfrm>
              <a:custGeom>
                <a:avLst/>
                <a:gdLst/>
                <a:ahLst/>
                <a:cxnLst/>
                <a:rect l="l" t="t" r="r" b="b"/>
                <a:pathLst>
                  <a:path w="9241" h="13566" extrusionOk="0">
                    <a:moveTo>
                      <a:pt x="4145" y="1"/>
                    </a:moveTo>
                    <a:cubicBezTo>
                      <a:pt x="3944" y="1"/>
                      <a:pt x="3740" y="17"/>
                      <a:pt x="3536" y="49"/>
                    </a:cubicBezTo>
                    <a:cubicBezTo>
                      <a:pt x="1434" y="383"/>
                      <a:pt x="0" y="2384"/>
                      <a:pt x="334" y="4486"/>
                    </a:cubicBezTo>
                    <a:lnTo>
                      <a:pt x="1268" y="10323"/>
                    </a:lnTo>
                    <a:cubicBezTo>
                      <a:pt x="1571" y="12234"/>
                      <a:pt x="3226" y="13566"/>
                      <a:pt x="5129" y="13566"/>
                    </a:cubicBezTo>
                    <a:cubicBezTo>
                      <a:pt x="5318" y="13566"/>
                      <a:pt x="5511" y="13553"/>
                      <a:pt x="5704" y="13525"/>
                    </a:cubicBezTo>
                    <a:cubicBezTo>
                      <a:pt x="7806" y="13159"/>
                      <a:pt x="9240" y="11190"/>
                      <a:pt x="8906" y="9089"/>
                    </a:cubicBezTo>
                    <a:lnTo>
                      <a:pt x="7972" y="3251"/>
                    </a:lnTo>
                    <a:cubicBezTo>
                      <a:pt x="7671" y="1354"/>
                      <a:pt x="6011" y="1"/>
                      <a:pt x="4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29"/>
              <p:cNvSpPr/>
              <p:nvPr/>
            </p:nvSpPr>
            <p:spPr>
              <a:xfrm>
                <a:off x="2875550" y="1207050"/>
                <a:ext cx="147100" cy="123650"/>
              </a:xfrm>
              <a:custGeom>
                <a:avLst/>
                <a:gdLst/>
                <a:ahLst/>
                <a:cxnLst/>
                <a:rect l="l" t="t" r="r" b="b"/>
                <a:pathLst>
                  <a:path w="5884" h="4946" extrusionOk="0">
                    <a:moveTo>
                      <a:pt x="2699" y="1"/>
                    </a:moveTo>
                    <a:cubicBezTo>
                      <a:pt x="2559" y="1"/>
                      <a:pt x="2416" y="13"/>
                      <a:pt x="2269" y="37"/>
                    </a:cubicBezTo>
                    <a:cubicBezTo>
                      <a:pt x="901" y="238"/>
                      <a:pt x="1" y="1539"/>
                      <a:pt x="201" y="2873"/>
                    </a:cubicBezTo>
                    <a:cubicBezTo>
                      <a:pt x="423" y="4183"/>
                      <a:pt x="1534" y="4946"/>
                      <a:pt x="2666" y="4946"/>
                    </a:cubicBezTo>
                    <a:cubicBezTo>
                      <a:pt x="3407" y="4946"/>
                      <a:pt x="4156" y="4619"/>
                      <a:pt x="4671" y="3907"/>
                    </a:cubicBezTo>
                    <a:cubicBezTo>
                      <a:pt x="5884" y="2258"/>
                      <a:pt x="4632" y="1"/>
                      <a:pt x="26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29"/>
              <p:cNvSpPr/>
              <p:nvPr/>
            </p:nvSpPr>
            <p:spPr>
              <a:xfrm>
                <a:off x="2898900" y="1229075"/>
                <a:ext cx="95375" cy="80750"/>
              </a:xfrm>
              <a:custGeom>
                <a:avLst/>
                <a:gdLst/>
                <a:ahLst/>
                <a:cxnLst/>
                <a:rect l="l" t="t" r="r" b="b"/>
                <a:pathLst>
                  <a:path w="3815" h="3230" extrusionOk="0">
                    <a:moveTo>
                      <a:pt x="1748" y="1"/>
                    </a:moveTo>
                    <a:cubicBezTo>
                      <a:pt x="1657" y="1"/>
                      <a:pt x="1564" y="8"/>
                      <a:pt x="1469" y="24"/>
                    </a:cubicBezTo>
                    <a:cubicBezTo>
                      <a:pt x="601" y="157"/>
                      <a:pt x="1" y="991"/>
                      <a:pt x="134" y="1858"/>
                    </a:cubicBezTo>
                    <a:cubicBezTo>
                      <a:pt x="276" y="2728"/>
                      <a:pt x="994" y="3230"/>
                      <a:pt x="1731" y="3230"/>
                    </a:cubicBezTo>
                    <a:cubicBezTo>
                      <a:pt x="2209" y="3230"/>
                      <a:pt x="2695" y="3018"/>
                      <a:pt x="3036" y="2559"/>
                    </a:cubicBezTo>
                    <a:cubicBezTo>
                      <a:pt x="3815" y="1469"/>
                      <a:pt x="3023" y="1"/>
                      <a:pt x="1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29"/>
              <p:cNvSpPr/>
              <p:nvPr/>
            </p:nvSpPr>
            <p:spPr>
              <a:xfrm>
                <a:off x="2940050" y="1241475"/>
                <a:ext cx="27000" cy="24750"/>
              </a:xfrm>
              <a:custGeom>
                <a:avLst/>
                <a:gdLst/>
                <a:ahLst/>
                <a:cxnLst/>
                <a:rect l="l" t="t" r="r" b="b"/>
                <a:pathLst>
                  <a:path w="1080" h="990" extrusionOk="0">
                    <a:moveTo>
                      <a:pt x="548" y="1"/>
                    </a:moveTo>
                    <a:cubicBezTo>
                      <a:pt x="276" y="1"/>
                      <a:pt x="0" y="209"/>
                      <a:pt x="56" y="562"/>
                    </a:cubicBezTo>
                    <a:cubicBezTo>
                      <a:pt x="100" y="857"/>
                      <a:pt x="315" y="989"/>
                      <a:pt x="532" y="989"/>
                    </a:cubicBezTo>
                    <a:cubicBezTo>
                      <a:pt x="804" y="989"/>
                      <a:pt x="1079" y="781"/>
                      <a:pt x="1023" y="428"/>
                    </a:cubicBezTo>
                    <a:cubicBezTo>
                      <a:pt x="979" y="133"/>
                      <a:pt x="764"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29"/>
              <p:cNvSpPr/>
              <p:nvPr/>
            </p:nvSpPr>
            <p:spPr>
              <a:xfrm>
                <a:off x="2920975" y="1282550"/>
                <a:ext cx="13825" cy="12350"/>
              </a:xfrm>
              <a:custGeom>
                <a:avLst/>
                <a:gdLst/>
                <a:ahLst/>
                <a:cxnLst/>
                <a:rect l="l" t="t" r="r" b="b"/>
                <a:pathLst>
                  <a:path w="553" h="494" extrusionOk="0">
                    <a:moveTo>
                      <a:pt x="281" y="0"/>
                    </a:moveTo>
                    <a:cubicBezTo>
                      <a:pt x="143" y="0"/>
                      <a:pt x="0" y="103"/>
                      <a:pt x="18" y="286"/>
                    </a:cubicBezTo>
                    <a:cubicBezTo>
                      <a:pt x="47" y="402"/>
                      <a:pt x="152" y="493"/>
                      <a:pt x="266" y="493"/>
                    </a:cubicBezTo>
                    <a:cubicBezTo>
                      <a:pt x="284" y="493"/>
                      <a:pt x="301" y="491"/>
                      <a:pt x="319" y="487"/>
                    </a:cubicBezTo>
                    <a:cubicBezTo>
                      <a:pt x="452" y="487"/>
                      <a:pt x="552" y="353"/>
                      <a:pt x="519" y="220"/>
                    </a:cubicBezTo>
                    <a:cubicBezTo>
                      <a:pt x="504" y="69"/>
                      <a:pt x="394" y="0"/>
                      <a:pt x="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29"/>
              <p:cNvSpPr/>
              <p:nvPr/>
            </p:nvSpPr>
            <p:spPr>
              <a:xfrm>
                <a:off x="3205800" y="1195475"/>
                <a:ext cx="270200" cy="64225"/>
              </a:xfrm>
              <a:custGeom>
                <a:avLst/>
                <a:gdLst/>
                <a:ahLst/>
                <a:cxnLst/>
                <a:rect l="l" t="t" r="r" b="b"/>
                <a:pathLst>
                  <a:path w="10808" h="2569" extrusionOk="0">
                    <a:moveTo>
                      <a:pt x="10574" y="0"/>
                    </a:moveTo>
                    <a:lnTo>
                      <a:pt x="0" y="1034"/>
                    </a:lnTo>
                    <a:lnTo>
                      <a:pt x="267" y="2569"/>
                    </a:lnTo>
                    <a:lnTo>
                      <a:pt x="10808" y="1401"/>
                    </a:lnTo>
                    <a:lnTo>
                      <a:pt x="105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29"/>
              <p:cNvSpPr/>
              <p:nvPr/>
            </p:nvSpPr>
            <p:spPr>
              <a:xfrm>
                <a:off x="3420950" y="1134975"/>
                <a:ext cx="105925" cy="154550"/>
              </a:xfrm>
              <a:custGeom>
                <a:avLst/>
                <a:gdLst/>
                <a:ahLst/>
                <a:cxnLst/>
                <a:rect l="l" t="t" r="r" b="b"/>
                <a:pathLst>
                  <a:path w="4237" h="6182" extrusionOk="0">
                    <a:moveTo>
                      <a:pt x="1892" y="1"/>
                    </a:moveTo>
                    <a:cubicBezTo>
                      <a:pt x="1807" y="1"/>
                      <a:pt x="1721" y="6"/>
                      <a:pt x="1635" y="18"/>
                    </a:cubicBezTo>
                    <a:cubicBezTo>
                      <a:pt x="668" y="185"/>
                      <a:pt x="0" y="1086"/>
                      <a:pt x="167" y="2053"/>
                    </a:cubicBezTo>
                    <a:lnTo>
                      <a:pt x="567" y="4722"/>
                    </a:lnTo>
                    <a:cubicBezTo>
                      <a:pt x="717" y="5559"/>
                      <a:pt x="1456" y="6182"/>
                      <a:pt x="2304" y="6182"/>
                    </a:cubicBezTo>
                    <a:cubicBezTo>
                      <a:pt x="2402" y="6182"/>
                      <a:pt x="2502" y="6173"/>
                      <a:pt x="2602" y="6156"/>
                    </a:cubicBezTo>
                    <a:cubicBezTo>
                      <a:pt x="3570" y="6023"/>
                      <a:pt x="4237" y="5122"/>
                      <a:pt x="4070" y="4155"/>
                    </a:cubicBezTo>
                    <a:lnTo>
                      <a:pt x="3670" y="1486"/>
                    </a:lnTo>
                    <a:cubicBezTo>
                      <a:pt x="3518" y="605"/>
                      <a:pt x="2757" y="1"/>
                      <a:pt x="1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29"/>
              <p:cNvSpPr/>
              <p:nvPr/>
            </p:nvSpPr>
            <p:spPr>
              <a:xfrm>
                <a:off x="3026500" y="1186300"/>
                <a:ext cx="209350" cy="129275"/>
              </a:xfrm>
              <a:custGeom>
                <a:avLst/>
                <a:gdLst/>
                <a:ahLst/>
                <a:cxnLst/>
                <a:rect l="l" t="t" r="r" b="b"/>
                <a:pathLst>
                  <a:path w="8374" h="5171" extrusionOk="0">
                    <a:moveTo>
                      <a:pt x="0" y="0"/>
                    </a:moveTo>
                    <a:lnTo>
                      <a:pt x="834" y="5171"/>
                    </a:lnTo>
                    <a:lnTo>
                      <a:pt x="7606" y="4070"/>
                    </a:lnTo>
                    <a:cubicBezTo>
                      <a:pt x="8073" y="4003"/>
                      <a:pt x="8373" y="3569"/>
                      <a:pt x="8306" y="3136"/>
                    </a:cubicBezTo>
                    <a:lnTo>
                      <a:pt x="8006" y="1134"/>
                    </a:lnTo>
                    <a:cubicBezTo>
                      <a:pt x="7939" y="734"/>
                      <a:pt x="7606" y="467"/>
                      <a:pt x="7206" y="43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29"/>
              <p:cNvSpPr/>
              <p:nvPr/>
            </p:nvSpPr>
            <p:spPr>
              <a:xfrm>
                <a:off x="3439300" y="1088450"/>
                <a:ext cx="38625" cy="32875"/>
              </a:xfrm>
              <a:custGeom>
                <a:avLst/>
                <a:gdLst/>
                <a:ahLst/>
                <a:cxnLst/>
                <a:rect l="l" t="t" r="r" b="b"/>
                <a:pathLst>
                  <a:path w="1545" h="1315" extrusionOk="0">
                    <a:moveTo>
                      <a:pt x="719" y="1"/>
                    </a:moveTo>
                    <a:cubicBezTo>
                      <a:pt x="681" y="1"/>
                      <a:pt x="641" y="4"/>
                      <a:pt x="601" y="11"/>
                    </a:cubicBezTo>
                    <a:cubicBezTo>
                      <a:pt x="234" y="45"/>
                      <a:pt x="0" y="378"/>
                      <a:pt x="67" y="745"/>
                    </a:cubicBezTo>
                    <a:cubicBezTo>
                      <a:pt x="107" y="1110"/>
                      <a:pt x="406" y="1315"/>
                      <a:pt x="709" y="1315"/>
                    </a:cubicBezTo>
                    <a:cubicBezTo>
                      <a:pt x="906" y="1315"/>
                      <a:pt x="1103" y="1229"/>
                      <a:pt x="1234" y="1045"/>
                    </a:cubicBezTo>
                    <a:cubicBezTo>
                      <a:pt x="1544" y="581"/>
                      <a:pt x="1221" y="1"/>
                      <a:pt x="7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29"/>
              <p:cNvSpPr/>
              <p:nvPr/>
            </p:nvSpPr>
            <p:spPr>
              <a:xfrm>
                <a:off x="3485150" y="1064425"/>
                <a:ext cx="158475" cy="46100"/>
              </a:xfrm>
              <a:custGeom>
                <a:avLst/>
                <a:gdLst/>
                <a:ahLst/>
                <a:cxnLst/>
                <a:rect l="l" t="t" r="r" b="b"/>
                <a:pathLst>
                  <a:path w="6339" h="1844" extrusionOk="0">
                    <a:moveTo>
                      <a:pt x="5805" y="1"/>
                    </a:moveTo>
                    <a:cubicBezTo>
                      <a:pt x="5783" y="1"/>
                      <a:pt x="5761" y="2"/>
                      <a:pt x="5738" y="5"/>
                    </a:cubicBezTo>
                    <a:lnTo>
                      <a:pt x="468" y="839"/>
                    </a:lnTo>
                    <a:cubicBezTo>
                      <a:pt x="168" y="906"/>
                      <a:pt x="1" y="1139"/>
                      <a:pt x="34" y="1439"/>
                    </a:cubicBezTo>
                    <a:cubicBezTo>
                      <a:pt x="95" y="1683"/>
                      <a:pt x="296" y="1844"/>
                      <a:pt x="534" y="1844"/>
                    </a:cubicBezTo>
                    <a:cubicBezTo>
                      <a:pt x="556" y="1844"/>
                      <a:pt x="579" y="1842"/>
                      <a:pt x="601" y="1840"/>
                    </a:cubicBezTo>
                    <a:lnTo>
                      <a:pt x="5872" y="1006"/>
                    </a:lnTo>
                    <a:cubicBezTo>
                      <a:pt x="6139" y="972"/>
                      <a:pt x="6339" y="705"/>
                      <a:pt x="6305" y="439"/>
                    </a:cubicBezTo>
                    <a:cubicBezTo>
                      <a:pt x="6244" y="164"/>
                      <a:pt x="6043" y="1"/>
                      <a:pt x="5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29"/>
              <p:cNvSpPr/>
              <p:nvPr/>
            </p:nvSpPr>
            <p:spPr>
              <a:xfrm>
                <a:off x="3270000" y="1099250"/>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872"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29"/>
              <p:cNvSpPr/>
              <p:nvPr/>
            </p:nvSpPr>
            <p:spPr>
              <a:xfrm>
                <a:off x="2416900" y="1305550"/>
                <a:ext cx="265200" cy="92575"/>
              </a:xfrm>
              <a:custGeom>
                <a:avLst/>
                <a:gdLst/>
                <a:ahLst/>
                <a:cxnLst/>
                <a:rect l="l" t="t" r="r" b="b"/>
                <a:pathLst>
                  <a:path w="10608" h="3703" extrusionOk="0">
                    <a:moveTo>
                      <a:pt x="10374" y="0"/>
                    </a:moveTo>
                    <a:lnTo>
                      <a:pt x="0" y="2302"/>
                    </a:lnTo>
                    <a:lnTo>
                      <a:pt x="234" y="3703"/>
                    </a:lnTo>
                    <a:lnTo>
                      <a:pt x="10608" y="1568"/>
                    </a:lnTo>
                    <a:lnTo>
                      <a:pt x="10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29"/>
              <p:cNvSpPr/>
              <p:nvPr/>
            </p:nvSpPr>
            <p:spPr>
              <a:xfrm>
                <a:off x="2366025" y="1303225"/>
                <a:ext cx="105100" cy="155375"/>
              </a:xfrm>
              <a:custGeom>
                <a:avLst/>
                <a:gdLst/>
                <a:ahLst/>
                <a:cxnLst/>
                <a:rect l="l" t="t" r="r" b="b"/>
                <a:pathLst>
                  <a:path w="4204" h="6215" extrusionOk="0">
                    <a:moveTo>
                      <a:pt x="1899" y="1"/>
                    </a:moveTo>
                    <a:cubicBezTo>
                      <a:pt x="1801" y="1"/>
                      <a:pt x="1702" y="9"/>
                      <a:pt x="1602" y="27"/>
                    </a:cubicBezTo>
                    <a:cubicBezTo>
                      <a:pt x="634" y="193"/>
                      <a:pt x="1" y="1094"/>
                      <a:pt x="134" y="2061"/>
                    </a:cubicBezTo>
                    <a:lnTo>
                      <a:pt x="568" y="4697"/>
                    </a:lnTo>
                    <a:cubicBezTo>
                      <a:pt x="690" y="5581"/>
                      <a:pt x="1481" y="6215"/>
                      <a:pt x="2355" y="6215"/>
                    </a:cubicBezTo>
                    <a:cubicBezTo>
                      <a:pt x="2437" y="6215"/>
                      <a:pt x="2520" y="6209"/>
                      <a:pt x="2602" y="6198"/>
                    </a:cubicBezTo>
                    <a:cubicBezTo>
                      <a:pt x="3536" y="6031"/>
                      <a:pt x="4204" y="5130"/>
                      <a:pt x="4070" y="4163"/>
                    </a:cubicBezTo>
                    <a:lnTo>
                      <a:pt x="3637" y="1494"/>
                    </a:lnTo>
                    <a:cubicBezTo>
                      <a:pt x="3487" y="627"/>
                      <a:pt x="2748" y="1"/>
                      <a:pt x="18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29"/>
              <p:cNvSpPr/>
              <p:nvPr/>
            </p:nvSpPr>
            <p:spPr>
              <a:xfrm>
                <a:off x="2653725" y="1216325"/>
                <a:ext cx="202675" cy="157000"/>
              </a:xfrm>
              <a:custGeom>
                <a:avLst/>
                <a:gdLst/>
                <a:ahLst/>
                <a:cxnLst/>
                <a:rect l="l" t="t" r="r" b="b"/>
                <a:pathLst>
                  <a:path w="8107" h="6280" extrusionOk="0">
                    <a:moveTo>
                      <a:pt x="7273" y="0"/>
                    </a:moveTo>
                    <a:lnTo>
                      <a:pt x="568" y="2669"/>
                    </a:lnTo>
                    <a:cubicBezTo>
                      <a:pt x="201" y="2802"/>
                      <a:pt x="1" y="3202"/>
                      <a:pt x="68" y="3569"/>
                    </a:cubicBezTo>
                    <a:lnTo>
                      <a:pt x="368" y="5571"/>
                    </a:lnTo>
                    <a:cubicBezTo>
                      <a:pt x="429" y="5967"/>
                      <a:pt x="796" y="6280"/>
                      <a:pt x="1215" y="6280"/>
                    </a:cubicBezTo>
                    <a:cubicBezTo>
                      <a:pt x="1255" y="6280"/>
                      <a:pt x="1295" y="6277"/>
                      <a:pt x="1335" y="6271"/>
                    </a:cubicBezTo>
                    <a:lnTo>
                      <a:pt x="8107" y="5170"/>
                    </a:lnTo>
                    <a:lnTo>
                      <a:pt x="72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29"/>
              <p:cNvSpPr/>
              <p:nvPr/>
            </p:nvSpPr>
            <p:spPr>
              <a:xfrm>
                <a:off x="2380200" y="1256250"/>
                <a:ext cx="39425" cy="33175"/>
              </a:xfrm>
              <a:custGeom>
                <a:avLst/>
                <a:gdLst/>
                <a:ahLst/>
                <a:cxnLst/>
                <a:rect l="l" t="t" r="r" b="b"/>
                <a:pathLst>
                  <a:path w="1577" h="1327" extrusionOk="0">
                    <a:moveTo>
                      <a:pt x="837" y="1"/>
                    </a:moveTo>
                    <a:cubicBezTo>
                      <a:pt x="814" y="1"/>
                      <a:pt x="791" y="2"/>
                      <a:pt x="768" y="4"/>
                    </a:cubicBezTo>
                    <a:cubicBezTo>
                      <a:pt x="167" y="104"/>
                      <a:pt x="1" y="838"/>
                      <a:pt x="468" y="1205"/>
                    </a:cubicBezTo>
                    <a:cubicBezTo>
                      <a:pt x="585" y="1289"/>
                      <a:pt x="715" y="1326"/>
                      <a:pt x="843" y="1326"/>
                    </a:cubicBezTo>
                    <a:cubicBezTo>
                      <a:pt x="1222" y="1326"/>
                      <a:pt x="1577" y="996"/>
                      <a:pt x="1502" y="571"/>
                    </a:cubicBezTo>
                    <a:cubicBezTo>
                      <a:pt x="1439" y="228"/>
                      <a:pt x="1172" y="1"/>
                      <a:pt x="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29"/>
              <p:cNvSpPr/>
              <p:nvPr/>
            </p:nvSpPr>
            <p:spPr>
              <a:xfrm>
                <a:off x="2215075" y="1267075"/>
                <a:ext cx="158475" cy="46100"/>
              </a:xfrm>
              <a:custGeom>
                <a:avLst/>
                <a:gdLst/>
                <a:ahLst/>
                <a:cxnLst/>
                <a:rect l="l" t="t" r="r" b="b"/>
                <a:pathLst>
                  <a:path w="6339" h="1844" extrusionOk="0">
                    <a:moveTo>
                      <a:pt x="5773" y="1"/>
                    </a:moveTo>
                    <a:cubicBezTo>
                      <a:pt x="5750" y="1"/>
                      <a:pt x="5728" y="2"/>
                      <a:pt x="5705" y="5"/>
                    </a:cubicBezTo>
                    <a:lnTo>
                      <a:pt x="435" y="839"/>
                    </a:lnTo>
                    <a:cubicBezTo>
                      <a:pt x="168" y="872"/>
                      <a:pt x="1" y="1139"/>
                      <a:pt x="34" y="1406"/>
                    </a:cubicBezTo>
                    <a:cubicBezTo>
                      <a:pt x="65" y="1653"/>
                      <a:pt x="297" y="1843"/>
                      <a:pt x="543" y="1843"/>
                    </a:cubicBezTo>
                    <a:cubicBezTo>
                      <a:pt x="562" y="1843"/>
                      <a:pt x="582" y="1842"/>
                      <a:pt x="601" y="1839"/>
                    </a:cubicBezTo>
                    <a:lnTo>
                      <a:pt x="5872" y="1006"/>
                    </a:lnTo>
                    <a:cubicBezTo>
                      <a:pt x="6139" y="939"/>
                      <a:pt x="6339" y="705"/>
                      <a:pt x="6272" y="405"/>
                    </a:cubicBezTo>
                    <a:cubicBezTo>
                      <a:pt x="6242" y="161"/>
                      <a:pt x="6016" y="1"/>
                      <a:pt x="5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29"/>
              <p:cNvSpPr/>
              <p:nvPr/>
            </p:nvSpPr>
            <p:spPr>
              <a:xfrm>
                <a:off x="2429400" y="1232675"/>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905"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29"/>
              <p:cNvSpPr/>
              <p:nvPr/>
            </p:nvSpPr>
            <p:spPr>
              <a:xfrm>
                <a:off x="2963525" y="1466000"/>
                <a:ext cx="597550" cy="188150"/>
              </a:xfrm>
              <a:custGeom>
                <a:avLst/>
                <a:gdLst/>
                <a:ahLst/>
                <a:cxnLst/>
                <a:rect l="l" t="t" r="r" b="b"/>
                <a:pathLst>
                  <a:path w="23902" h="7526" extrusionOk="0">
                    <a:moveTo>
                      <a:pt x="735" y="1"/>
                    </a:moveTo>
                    <a:cubicBezTo>
                      <a:pt x="181" y="1"/>
                      <a:pt x="1" y="839"/>
                      <a:pt x="585" y="1054"/>
                    </a:cubicBezTo>
                    <a:lnTo>
                      <a:pt x="23168" y="7526"/>
                    </a:lnTo>
                    <a:lnTo>
                      <a:pt x="23301" y="7526"/>
                    </a:lnTo>
                    <a:cubicBezTo>
                      <a:pt x="23534" y="7526"/>
                      <a:pt x="23735" y="7359"/>
                      <a:pt x="23801" y="7125"/>
                    </a:cubicBezTo>
                    <a:cubicBezTo>
                      <a:pt x="23901" y="6858"/>
                      <a:pt x="23735" y="6558"/>
                      <a:pt x="23434" y="6458"/>
                    </a:cubicBezTo>
                    <a:lnTo>
                      <a:pt x="885" y="20"/>
                    </a:lnTo>
                    <a:cubicBezTo>
                      <a:pt x="833" y="7"/>
                      <a:pt x="783"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29"/>
              <p:cNvSpPr/>
              <p:nvPr/>
            </p:nvSpPr>
            <p:spPr>
              <a:xfrm>
                <a:off x="2960500" y="1464725"/>
                <a:ext cx="360400" cy="251125"/>
              </a:xfrm>
              <a:custGeom>
                <a:avLst/>
                <a:gdLst/>
                <a:ahLst/>
                <a:cxnLst/>
                <a:rect l="l" t="t" r="r" b="b"/>
                <a:pathLst>
                  <a:path w="14416" h="10045" extrusionOk="0">
                    <a:moveTo>
                      <a:pt x="813" y="1"/>
                    </a:moveTo>
                    <a:cubicBezTo>
                      <a:pt x="331" y="1"/>
                      <a:pt x="0" y="715"/>
                      <a:pt x="539" y="1039"/>
                    </a:cubicBezTo>
                    <a:lnTo>
                      <a:pt x="13381" y="9945"/>
                    </a:lnTo>
                    <a:cubicBezTo>
                      <a:pt x="13448" y="10012"/>
                      <a:pt x="13582" y="10045"/>
                      <a:pt x="13682" y="10045"/>
                    </a:cubicBezTo>
                    <a:cubicBezTo>
                      <a:pt x="14215" y="10045"/>
                      <a:pt x="14416" y="9344"/>
                      <a:pt x="13982" y="9044"/>
                    </a:cubicBezTo>
                    <a:lnTo>
                      <a:pt x="1173" y="138"/>
                    </a:lnTo>
                    <a:cubicBezTo>
                      <a:pt x="1051" y="41"/>
                      <a:pt x="927"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29"/>
              <p:cNvSpPr/>
              <p:nvPr/>
            </p:nvSpPr>
            <p:spPr>
              <a:xfrm>
                <a:off x="2563675" y="1465075"/>
                <a:ext cx="437400" cy="483450"/>
              </a:xfrm>
              <a:custGeom>
                <a:avLst/>
                <a:gdLst/>
                <a:ahLst/>
                <a:cxnLst/>
                <a:rect l="l" t="t" r="r" b="b"/>
                <a:pathLst>
                  <a:path w="17496" h="19338" extrusionOk="0">
                    <a:moveTo>
                      <a:pt x="16707" y="0"/>
                    </a:moveTo>
                    <a:cubicBezTo>
                      <a:pt x="16570" y="0"/>
                      <a:pt x="16429" y="57"/>
                      <a:pt x="16312" y="191"/>
                    </a:cubicBezTo>
                    <a:lnTo>
                      <a:pt x="334" y="18437"/>
                    </a:lnTo>
                    <a:cubicBezTo>
                      <a:pt x="0" y="18804"/>
                      <a:pt x="267" y="19338"/>
                      <a:pt x="734" y="19338"/>
                    </a:cubicBezTo>
                    <a:cubicBezTo>
                      <a:pt x="901" y="19338"/>
                      <a:pt x="1068" y="19271"/>
                      <a:pt x="1168" y="19171"/>
                    </a:cubicBezTo>
                    <a:lnTo>
                      <a:pt x="17146" y="924"/>
                    </a:lnTo>
                    <a:cubicBezTo>
                      <a:pt x="17496" y="500"/>
                      <a:pt x="17116" y="0"/>
                      <a:pt x="16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extLst>
      <p:ext uri="{BB962C8B-B14F-4D97-AF65-F5344CB8AC3E}">
        <p14:creationId xmlns:p14="http://schemas.microsoft.com/office/powerpoint/2010/main" val="4107549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3"/>
          <p:cNvSpPr txBox="1">
            <a:spLocks noGrp="1"/>
          </p:cNvSpPr>
          <p:nvPr>
            <p:ph type="title" idx="9"/>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Main Goal</a:t>
            </a:r>
            <a:endParaRPr dirty="0"/>
          </a:p>
        </p:txBody>
      </p:sp>
      <p:sp>
        <p:nvSpPr>
          <p:cNvPr id="38" name="Google Shape;409;p31">
            <a:extLst>
              <a:ext uri="{FF2B5EF4-FFF2-40B4-BE49-F238E27FC236}">
                <a16:creationId xmlns:a16="http://schemas.microsoft.com/office/drawing/2014/main" id="{1866B9A9-EB15-41BA-BB96-FF1E26FB86FA}"/>
              </a:ext>
            </a:extLst>
          </p:cNvPr>
          <p:cNvSpPr txBox="1">
            <a:spLocks/>
          </p:cNvSpPr>
          <p:nvPr/>
        </p:nvSpPr>
        <p:spPr>
          <a:xfrm>
            <a:off x="165897" y="1695200"/>
            <a:ext cx="4585857" cy="2415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lnSpc>
                <a:spcPct val="150000"/>
              </a:lnSpc>
              <a:buClr>
                <a:schemeClr val="lt2"/>
              </a:buClr>
            </a:pPr>
            <a:r>
              <a:rPr lang="en-US" dirty="0"/>
              <a:t>Create a vehicle capable of navigating across complex and uncertain environments filled with obstacles</a:t>
            </a:r>
          </a:p>
          <a:p>
            <a:pPr>
              <a:lnSpc>
                <a:spcPct val="150000"/>
              </a:lnSpc>
              <a:buClr>
                <a:schemeClr val="lt2"/>
              </a:buClr>
            </a:pPr>
            <a:r>
              <a:rPr lang="en-US" dirty="0"/>
              <a:t>Using 2 modes of transport available</a:t>
            </a:r>
          </a:p>
          <a:p>
            <a:pPr>
              <a:lnSpc>
                <a:spcPct val="150000"/>
              </a:lnSpc>
              <a:buClr>
                <a:schemeClr val="lt2"/>
              </a:buClr>
            </a:pPr>
            <a:r>
              <a:rPr lang="en-US" dirty="0"/>
              <a:t>Does this completely autonomously</a:t>
            </a:r>
          </a:p>
        </p:txBody>
      </p:sp>
      <p:pic>
        <p:nvPicPr>
          <p:cNvPr id="39" name="Picture 38" descr="General desired behavior of the vehicle">
            <a:extLst>
              <a:ext uri="{FF2B5EF4-FFF2-40B4-BE49-F238E27FC236}">
                <a16:creationId xmlns:a16="http://schemas.microsoft.com/office/drawing/2014/main" id="{1DB28F46-0EEA-4881-A4FC-8CC0DB105CDB}"/>
              </a:ext>
            </a:extLst>
          </p:cNvPr>
          <p:cNvPicPr/>
          <p:nvPr/>
        </p:nvPicPr>
        <p:blipFill>
          <a:blip r:embed="rId3"/>
          <a:stretch>
            <a:fillRect/>
          </a:stretch>
        </p:blipFill>
        <p:spPr>
          <a:xfrm>
            <a:off x="4890655" y="1473721"/>
            <a:ext cx="4177503" cy="2973588"/>
          </a:xfrm>
          <a:prstGeom prst="rect">
            <a:avLst/>
          </a:prstGeom>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29"/>
          <p:cNvSpPr/>
          <p:nvPr/>
        </p:nvSpPr>
        <p:spPr>
          <a:xfrm>
            <a:off x="1508700" y="2097632"/>
            <a:ext cx="33207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29"/>
          <p:cNvSpPr txBox="1">
            <a:spLocks noGrp="1"/>
          </p:cNvSpPr>
          <p:nvPr>
            <p:ph type="title"/>
          </p:nvPr>
        </p:nvSpPr>
        <p:spPr>
          <a:xfrm>
            <a:off x="1508700" y="1668335"/>
            <a:ext cx="3866100" cy="7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Software Architecture</a:t>
            </a:r>
            <a:endParaRPr sz="3200" dirty="0"/>
          </a:p>
        </p:txBody>
      </p:sp>
      <p:grpSp>
        <p:nvGrpSpPr>
          <p:cNvPr id="259" name="Google Shape;259;p29"/>
          <p:cNvGrpSpPr/>
          <p:nvPr/>
        </p:nvGrpSpPr>
        <p:grpSpPr>
          <a:xfrm>
            <a:off x="5500926" y="433888"/>
            <a:ext cx="3204999" cy="3143100"/>
            <a:chOff x="5500926" y="433888"/>
            <a:chExt cx="3204999" cy="3143100"/>
          </a:xfrm>
        </p:grpSpPr>
        <p:sp>
          <p:nvSpPr>
            <p:cNvPr id="260" name="Google Shape;260;p29"/>
            <p:cNvSpPr/>
            <p:nvPr/>
          </p:nvSpPr>
          <p:spPr>
            <a:xfrm>
              <a:off x="5562825" y="433888"/>
              <a:ext cx="3143100" cy="3143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1" name="Google Shape;261;p29"/>
            <p:cNvGrpSpPr/>
            <p:nvPr/>
          </p:nvGrpSpPr>
          <p:grpSpPr>
            <a:xfrm>
              <a:off x="5500926" y="539973"/>
              <a:ext cx="2923065" cy="2854728"/>
              <a:chOff x="2215075" y="1064425"/>
              <a:chExt cx="1564475" cy="1527900"/>
            </a:xfrm>
          </p:grpSpPr>
          <p:sp>
            <p:nvSpPr>
              <p:cNvPr id="262" name="Google Shape;262;p29"/>
              <p:cNvSpPr/>
              <p:nvPr/>
            </p:nvSpPr>
            <p:spPr>
              <a:xfrm>
                <a:off x="3027325" y="2502225"/>
                <a:ext cx="151800" cy="55075"/>
              </a:xfrm>
              <a:custGeom>
                <a:avLst/>
                <a:gdLst/>
                <a:ahLst/>
                <a:cxnLst/>
                <a:rect l="l" t="t" r="r" b="b"/>
                <a:pathLst>
                  <a:path w="6072" h="2203" extrusionOk="0">
                    <a:moveTo>
                      <a:pt x="5938" y="1"/>
                    </a:moveTo>
                    <a:lnTo>
                      <a:pt x="1" y="1802"/>
                    </a:lnTo>
                    <a:lnTo>
                      <a:pt x="134" y="2202"/>
                    </a:lnTo>
                    <a:lnTo>
                      <a:pt x="6072" y="401"/>
                    </a:lnTo>
                    <a:lnTo>
                      <a:pt x="5938" y="1"/>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29"/>
              <p:cNvSpPr/>
              <p:nvPr/>
            </p:nvSpPr>
            <p:spPr>
              <a:xfrm>
                <a:off x="3219125" y="2465550"/>
                <a:ext cx="81750" cy="34200"/>
              </a:xfrm>
              <a:custGeom>
                <a:avLst/>
                <a:gdLst/>
                <a:ahLst/>
                <a:cxnLst/>
                <a:rect l="l" t="t" r="r" b="b"/>
                <a:pathLst>
                  <a:path w="3270" h="1368" extrusionOk="0">
                    <a:moveTo>
                      <a:pt x="3170" y="0"/>
                    </a:moveTo>
                    <a:lnTo>
                      <a:pt x="1" y="967"/>
                    </a:lnTo>
                    <a:lnTo>
                      <a:pt x="101" y="1368"/>
                    </a:lnTo>
                    <a:lnTo>
                      <a:pt x="3270" y="400"/>
                    </a:lnTo>
                    <a:lnTo>
                      <a:pt x="317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29"/>
              <p:cNvSpPr/>
              <p:nvPr/>
            </p:nvSpPr>
            <p:spPr>
              <a:xfrm>
                <a:off x="2563675" y="1747525"/>
                <a:ext cx="935675" cy="844800"/>
              </a:xfrm>
              <a:custGeom>
                <a:avLst/>
                <a:gdLst/>
                <a:ahLst/>
                <a:cxnLst/>
                <a:rect l="l" t="t" r="r" b="b"/>
                <a:pathLst>
                  <a:path w="37427" h="33792" extrusionOk="0">
                    <a:moveTo>
                      <a:pt x="29922" y="1"/>
                    </a:moveTo>
                    <a:lnTo>
                      <a:pt x="0" y="9107"/>
                    </a:lnTo>
                    <a:lnTo>
                      <a:pt x="7506" y="33791"/>
                    </a:lnTo>
                    <a:lnTo>
                      <a:pt x="37427" y="24652"/>
                    </a:lnTo>
                    <a:lnTo>
                      <a:pt x="299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29"/>
              <p:cNvSpPr/>
              <p:nvPr/>
            </p:nvSpPr>
            <p:spPr>
              <a:xfrm>
                <a:off x="3229150" y="1995200"/>
                <a:ext cx="403650" cy="298575"/>
              </a:xfrm>
              <a:custGeom>
                <a:avLst/>
                <a:gdLst/>
                <a:ahLst/>
                <a:cxnLst/>
                <a:rect l="l" t="t" r="r" b="b"/>
                <a:pathLst>
                  <a:path w="16146" h="11943" extrusionOk="0">
                    <a:moveTo>
                      <a:pt x="13810" y="1"/>
                    </a:moveTo>
                    <a:lnTo>
                      <a:pt x="0" y="4170"/>
                    </a:lnTo>
                    <a:lnTo>
                      <a:pt x="2335" y="11943"/>
                    </a:lnTo>
                    <a:lnTo>
                      <a:pt x="16145" y="7773"/>
                    </a:lnTo>
                    <a:lnTo>
                      <a:pt x="13810"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29"/>
              <p:cNvSpPr/>
              <p:nvPr/>
            </p:nvSpPr>
            <p:spPr>
              <a:xfrm>
                <a:off x="2672075" y="1993525"/>
                <a:ext cx="169325" cy="169325"/>
              </a:xfrm>
              <a:custGeom>
                <a:avLst/>
                <a:gdLst/>
                <a:ahLst/>
                <a:cxnLst/>
                <a:rect l="l" t="t" r="r" b="b"/>
                <a:pathLst>
                  <a:path w="6773" h="6773" extrusionOk="0">
                    <a:moveTo>
                      <a:pt x="5204" y="1"/>
                    </a:moveTo>
                    <a:lnTo>
                      <a:pt x="1" y="1602"/>
                    </a:lnTo>
                    <a:lnTo>
                      <a:pt x="1602" y="6772"/>
                    </a:lnTo>
                    <a:lnTo>
                      <a:pt x="6772" y="5205"/>
                    </a:lnTo>
                    <a:lnTo>
                      <a:pt x="5204"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29"/>
              <p:cNvSpPr/>
              <p:nvPr/>
            </p:nvSpPr>
            <p:spPr>
              <a:xfrm>
                <a:off x="2831350" y="1945175"/>
                <a:ext cx="168500" cy="169300"/>
              </a:xfrm>
              <a:custGeom>
                <a:avLst/>
                <a:gdLst/>
                <a:ahLst/>
                <a:cxnLst/>
                <a:rect l="l" t="t" r="r" b="b"/>
                <a:pathLst>
                  <a:path w="6740" h="6772" extrusionOk="0">
                    <a:moveTo>
                      <a:pt x="5171" y="0"/>
                    </a:moveTo>
                    <a:lnTo>
                      <a:pt x="1" y="1601"/>
                    </a:lnTo>
                    <a:lnTo>
                      <a:pt x="1569" y="6772"/>
                    </a:lnTo>
                    <a:lnTo>
                      <a:pt x="6739" y="5204"/>
                    </a:lnTo>
                    <a:lnTo>
                      <a:pt x="5171" y="0"/>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29"/>
              <p:cNvSpPr/>
              <p:nvPr/>
            </p:nvSpPr>
            <p:spPr>
              <a:xfrm>
                <a:off x="2827200" y="1103350"/>
                <a:ext cx="231025" cy="339150"/>
              </a:xfrm>
              <a:custGeom>
                <a:avLst/>
                <a:gdLst/>
                <a:ahLst/>
                <a:cxnLst/>
                <a:rect l="l" t="t" r="r" b="b"/>
                <a:pathLst>
                  <a:path w="9241" h="13566" extrusionOk="0">
                    <a:moveTo>
                      <a:pt x="4145" y="1"/>
                    </a:moveTo>
                    <a:cubicBezTo>
                      <a:pt x="3944" y="1"/>
                      <a:pt x="3740" y="17"/>
                      <a:pt x="3536" y="49"/>
                    </a:cubicBezTo>
                    <a:cubicBezTo>
                      <a:pt x="1434" y="383"/>
                      <a:pt x="0" y="2384"/>
                      <a:pt x="334" y="4486"/>
                    </a:cubicBezTo>
                    <a:lnTo>
                      <a:pt x="1268" y="10323"/>
                    </a:lnTo>
                    <a:cubicBezTo>
                      <a:pt x="1571" y="12234"/>
                      <a:pt x="3226" y="13566"/>
                      <a:pt x="5129" y="13566"/>
                    </a:cubicBezTo>
                    <a:cubicBezTo>
                      <a:pt x="5318" y="13566"/>
                      <a:pt x="5511" y="13553"/>
                      <a:pt x="5704" y="13525"/>
                    </a:cubicBezTo>
                    <a:cubicBezTo>
                      <a:pt x="7806" y="13159"/>
                      <a:pt x="9240" y="11190"/>
                      <a:pt x="8906" y="9089"/>
                    </a:cubicBezTo>
                    <a:lnTo>
                      <a:pt x="7972" y="3251"/>
                    </a:lnTo>
                    <a:cubicBezTo>
                      <a:pt x="7671" y="1354"/>
                      <a:pt x="6011" y="1"/>
                      <a:pt x="4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29"/>
              <p:cNvSpPr/>
              <p:nvPr/>
            </p:nvSpPr>
            <p:spPr>
              <a:xfrm>
                <a:off x="2875550" y="1207050"/>
                <a:ext cx="147100" cy="123650"/>
              </a:xfrm>
              <a:custGeom>
                <a:avLst/>
                <a:gdLst/>
                <a:ahLst/>
                <a:cxnLst/>
                <a:rect l="l" t="t" r="r" b="b"/>
                <a:pathLst>
                  <a:path w="5884" h="4946" extrusionOk="0">
                    <a:moveTo>
                      <a:pt x="2699" y="1"/>
                    </a:moveTo>
                    <a:cubicBezTo>
                      <a:pt x="2559" y="1"/>
                      <a:pt x="2416" y="13"/>
                      <a:pt x="2269" y="37"/>
                    </a:cubicBezTo>
                    <a:cubicBezTo>
                      <a:pt x="901" y="238"/>
                      <a:pt x="1" y="1539"/>
                      <a:pt x="201" y="2873"/>
                    </a:cubicBezTo>
                    <a:cubicBezTo>
                      <a:pt x="423" y="4183"/>
                      <a:pt x="1534" y="4946"/>
                      <a:pt x="2666" y="4946"/>
                    </a:cubicBezTo>
                    <a:cubicBezTo>
                      <a:pt x="3407" y="4946"/>
                      <a:pt x="4156" y="4619"/>
                      <a:pt x="4671" y="3907"/>
                    </a:cubicBezTo>
                    <a:cubicBezTo>
                      <a:pt x="5884" y="2258"/>
                      <a:pt x="4632" y="1"/>
                      <a:pt x="26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29"/>
              <p:cNvSpPr/>
              <p:nvPr/>
            </p:nvSpPr>
            <p:spPr>
              <a:xfrm>
                <a:off x="2898900" y="1229075"/>
                <a:ext cx="95375" cy="80750"/>
              </a:xfrm>
              <a:custGeom>
                <a:avLst/>
                <a:gdLst/>
                <a:ahLst/>
                <a:cxnLst/>
                <a:rect l="l" t="t" r="r" b="b"/>
                <a:pathLst>
                  <a:path w="3815" h="3230" extrusionOk="0">
                    <a:moveTo>
                      <a:pt x="1748" y="1"/>
                    </a:moveTo>
                    <a:cubicBezTo>
                      <a:pt x="1657" y="1"/>
                      <a:pt x="1564" y="8"/>
                      <a:pt x="1469" y="24"/>
                    </a:cubicBezTo>
                    <a:cubicBezTo>
                      <a:pt x="601" y="157"/>
                      <a:pt x="1" y="991"/>
                      <a:pt x="134" y="1858"/>
                    </a:cubicBezTo>
                    <a:cubicBezTo>
                      <a:pt x="276" y="2728"/>
                      <a:pt x="994" y="3230"/>
                      <a:pt x="1731" y="3230"/>
                    </a:cubicBezTo>
                    <a:cubicBezTo>
                      <a:pt x="2209" y="3230"/>
                      <a:pt x="2695" y="3018"/>
                      <a:pt x="3036" y="2559"/>
                    </a:cubicBezTo>
                    <a:cubicBezTo>
                      <a:pt x="3815" y="1469"/>
                      <a:pt x="3023" y="1"/>
                      <a:pt x="1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29"/>
              <p:cNvSpPr/>
              <p:nvPr/>
            </p:nvSpPr>
            <p:spPr>
              <a:xfrm>
                <a:off x="2940050" y="1241475"/>
                <a:ext cx="27000" cy="24750"/>
              </a:xfrm>
              <a:custGeom>
                <a:avLst/>
                <a:gdLst/>
                <a:ahLst/>
                <a:cxnLst/>
                <a:rect l="l" t="t" r="r" b="b"/>
                <a:pathLst>
                  <a:path w="1080" h="990" extrusionOk="0">
                    <a:moveTo>
                      <a:pt x="548" y="1"/>
                    </a:moveTo>
                    <a:cubicBezTo>
                      <a:pt x="276" y="1"/>
                      <a:pt x="0" y="209"/>
                      <a:pt x="56" y="562"/>
                    </a:cubicBezTo>
                    <a:cubicBezTo>
                      <a:pt x="100" y="857"/>
                      <a:pt x="315" y="989"/>
                      <a:pt x="532" y="989"/>
                    </a:cubicBezTo>
                    <a:cubicBezTo>
                      <a:pt x="804" y="989"/>
                      <a:pt x="1079" y="781"/>
                      <a:pt x="1023" y="428"/>
                    </a:cubicBezTo>
                    <a:cubicBezTo>
                      <a:pt x="979" y="133"/>
                      <a:pt x="764"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29"/>
              <p:cNvSpPr/>
              <p:nvPr/>
            </p:nvSpPr>
            <p:spPr>
              <a:xfrm>
                <a:off x="2920975" y="1282550"/>
                <a:ext cx="13825" cy="12350"/>
              </a:xfrm>
              <a:custGeom>
                <a:avLst/>
                <a:gdLst/>
                <a:ahLst/>
                <a:cxnLst/>
                <a:rect l="l" t="t" r="r" b="b"/>
                <a:pathLst>
                  <a:path w="553" h="494" extrusionOk="0">
                    <a:moveTo>
                      <a:pt x="281" y="0"/>
                    </a:moveTo>
                    <a:cubicBezTo>
                      <a:pt x="143" y="0"/>
                      <a:pt x="0" y="103"/>
                      <a:pt x="18" y="286"/>
                    </a:cubicBezTo>
                    <a:cubicBezTo>
                      <a:pt x="47" y="402"/>
                      <a:pt x="152" y="493"/>
                      <a:pt x="266" y="493"/>
                    </a:cubicBezTo>
                    <a:cubicBezTo>
                      <a:pt x="284" y="493"/>
                      <a:pt x="301" y="491"/>
                      <a:pt x="319" y="487"/>
                    </a:cubicBezTo>
                    <a:cubicBezTo>
                      <a:pt x="452" y="487"/>
                      <a:pt x="552" y="353"/>
                      <a:pt x="519" y="220"/>
                    </a:cubicBezTo>
                    <a:cubicBezTo>
                      <a:pt x="504" y="69"/>
                      <a:pt x="394" y="0"/>
                      <a:pt x="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29"/>
              <p:cNvSpPr/>
              <p:nvPr/>
            </p:nvSpPr>
            <p:spPr>
              <a:xfrm>
                <a:off x="3205800" y="1195475"/>
                <a:ext cx="270200" cy="64225"/>
              </a:xfrm>
              <a:custGeom>
                <a:avLst/>
                <a:gdLst/>
                <a:ahLst/>
                <a:cxnLst/>
                <a:rect l="l" t="t" r="r" b="b"/>
                <a:pathLst>
                  <a:path w="10808" h="2569" extrusionOk="0">
                    <a:moveTo>
                      <a:pt x="10574" y="0"/>
                    </a:moveTo>
                    <a:lnTo>
                      <a:pt x="0" y="1034"/>
                    </a:lnTo>
                    <a:lnTo>
                      <a:pt x="267" y="2569"/>
                    </a:lnTo>
                    <a:lnTo>
                      <a:pt x="10808" y="1401"/>
                    </a:lnTo>
                    <a:lnTo>
                      <a:pt x="105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29"/>
              <p:cNvSpPr/>
              <p:nvPr/>
            </p:nvSpPr>
            <p:spPr>
              <a:xfrm>
                <a:off x="3420950" y="1134975"/>
                <a:ext cx="105925" cy="154550"/>
              </a:xfrm>
              <a:custGeom>
                <a:avLst/>
                <a:gdLst/>
                <a:ahLst/>
                <a:cxnLst/>
                <a:rect l="l" t="t" r="r" b="b"/>
                <a:pathLst>
                  <a:path w="4237" h="6182" extrusionOk="0">
                    <a:moveTo>
                      <a:pt x="1892" y="1"/>
                    </a:moveTo>
                    <a:cubicBezTo>
                      <a:pt x="1807" y="1"/>
                      <a:pt x="1721" y="6"/>
                      <a:pt x="1635" y="18"/>
                    </a:cubicBezTo>
                    <a:cubicBezTo>
                      <a:pt x="668" y="185"/>
                      <a:pt x="0" y="1086"/>
                      <a:pt x="167" y="2053"/>
                    </a:cubicBezTo>
                    <a:lnTo>
                      <a:pt x="567" y="4722"/>
                    </a:lnTo>
                    <a:cubicBezTo>
                      <a:pt x="717" y="5559"/>
                      <a:pt x="1456" y="6182"/>
                      <a:pt x="2304" y="6182"/>
                    </a:cubicBezTo>
                    <a:cubicBezTo>
                      <a:pt x="2402" y="6182"/>
                      <a:pt x="2502" y="6173"/>
                      <a:pt x="2602" y="6156"/>
                    </a:cubicBezTo>
                    <a:cubicBezTo>
                      <a:pt x="3570" y="6023"/>
                      <a:pt x="4237" y="5122"/>
                      <a:pt x="4070" y="4155"/>
                    </a:cubicBezTo>
                    <a:lnTo>
                      <a:pt x="3670" y="1486"/>
                    </a:lnTo>
                    <a:cubicBezTo>
                      <a:pt x="3518" y="605"/>
                      <a:pt x="2757" y="1"/>
                      <a:pt x="1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29"/>
              <p:cNvSpPr/>
              <p:nvPr/>
            </p:nvSpPr>
            <p:spPr>
              <a:xfrm>
                <a:off x="3026500" y="1186300"/>
                <a:ext cx="209350" cy="129275"/>
              </a:xfrm>
              <a:custGeom>
                <a:avLst/>
                <a:gdLst/>
                <a:ahLst/>
                <a:cxnLst/>
                <a:rect l="l" t="t" r="r" b="b"/>
                <a:pathLst>
                  <a:path w="8374" h="5171" extrusionOk="0">
                    <a:moveTo>
                      <a:pt x="0" y="0"/>
                    </a:moveTo>
                    <a:lnTo>
                      <a:pt x="834" y="5171"/>
                    </a:lnTo>
                    <a:lnTo>
                      <a:pt x="7606" y="4070"/>
                    </a:lnTo>
                    <a:cubicBezTo>
                      <a:pt x="8073" y="4003"/>
                      <a:pt x="8373" y="3569"/>
                      <a:pt x="8306" y="3136"/>
                    </a:cubicBezTo>
                    <a:lnTo>
                      <a:pt x="8006" y="1134"/>
                    </a:lnTo>
                    <a:cubicBezTo>
                      <a:pt x="7939" y="734"/>
                      <a:pt x="7606" y="467"/>
                      <a:pt x="7206" y="43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29"/>
              <p:cNvSpPr/>
              <p:nvPr/>
            </p:nvSpPr>
            <p:spPr>
              <a:xfrm>
                <a:off x="3439300" y="1088450"/>
                <a:ext cx="38625" cy="32875"/>
              </a:xfrm>
              <a:custGeom>
                <a:avLst/>
                <a:gdLst/>
                <a:ahLst/>
                <a:cxnLst/>
                <a:rect l="l" t="t" r="r" b="b"/>
                <a:pathLst>
                  <a:path w="1545" h="1315" extrusionOk="0">
                    <a:moveTo>
                      <a:pt x="719" y="1"/>
                    </a:moveTo>
                    <a:cubicBezTo>
                      <a:pt x="681" y="1"/>
                      <a:pt x="641" y="4"/>
                      <a:pt x="601" y="11"/>
                    </a:cubicBezTo>
                    <a:cubicBezTo>
                      <a:pt x="234" y="45"/>
                      <a:pt x="0" y="378"/>
                      <a:pt x="67" y="745"/>
                    </a:cubicBezTo>
                    <a:cubicBezTo>
                      <a:pt x="107" y="1110"/>
                      <a:pt x="406" y="1315"/>
                      <a:pt x="709" y="1315"/>
                    </a:cubicBezTo>
                    <a:cubicBezTo>
                      <a:pt x="906" y="1315"/>
                      <a:pt x="1103" y="1229"/>
                      <a:pt x="1234" y="1045"/>
                    </a:cubicBezTo>
                    <a:cubicBezTo>
                      <a:pt x="1544" y="581"/>
                      <a:pt x="1221" y="1"/>
                      <a:pt x="7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29"/>
              <p:cNvSpPr/>
              <p:nvPr/>
            </p:nvSpPr>
            <p:spPr>
              <a:xfrm>
                <a:off x="3485150" y="1064425"/>
                <a:ext cx="158475" cy="46100"/>
              </a:xfrm>
              <a:custGeom>
                <a:avLst/>
                <a:gdLst/>
                <a:ahLst/>
                <a:cxnLst/>
                <a:rect l="l" t="t" r="r" b="b"/>
                <a:pathLst>
                  <a:path w="6339" h="1844" extrusionOk="0">
                    <a:moveTo>
                      <a:pt x="5805" y="1"/>
                    </a:moveTo>
                    <a:cubicBezTo>
                      <a:pt x="5783" y="1"/>
                      <a:pt x="5761" y="2"/>
                      <a:pt x="5738" y="5"/>
                    </a:cubicBezTo>
                    <a:lnTo>
                      <a:pt x="468" y="839"/>
                    </a:lnTo>
                    <a:cubicBezTo>
                      <a:pt x="168" y="906"/>
                      <a:pt x="1" y="1139"/>
                      <a:pt x="34" y="1439"/>
                    </a:cubicBezTo>
                    <a:cubicBezTo>
                      <a:pt x="95" y="1683"/>
                      <a:pt x="296" y="1844"/>
                      <a:pt x="534" y="1844"/>
                    </a:cubicBezTo>
                    <a:cubicBezTo>
                      <a:pt x="556" y="1844"/>
                      <a:pt x="579" y="1842"/>
                      <a:pt x="601" y="1840"/>
                    </a:cubicBezTo>
                    <a:lnTo>
                      <a:pt x="5872" y="1006"/>
                    </a:lnTo>
                    <a:cubicBezTo>
                      <a:pt x="6139" y="972"/>
                      <a:pt x="6339" y="705"/>
                      <a:pt x="6305" y="439"/>
                    </a:cubicBezTo>
                    <a:cubicBezTo>
                      <a:pt x="6244" y="164"/>
                      <a:pt x="6043" y="1"/>
                      <a:pt x="5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29"/>
              <p:cNvSpPr/>
              <p:nvPr/>
            </p:nvSpPr>
            <p:spPr>
              <a:xfrm>
                <a:off x="3270000" y="1099250"/>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872"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29"/>
              <p:cNvSpPr/>
              <p:nvPr/>
            </p:nvSpPr>
            <p:spPr>
              <a:xfrm>
                <a:off x="2416900" y="1305550"/>
                <a:ext cx="265200" cy="92575"/>
              </a:xfrm>
              <a:custGeom>
                <a:avLst/>
                <a:gdLst/>
                <a:ahLst/>
                <a:cxnLst/>
                <a:rect l="l" t="t" r="r" b="b"/>
                <a:pathLst>
                  <a:path w="10608" h="3703" extrusionOk="0">
                    <a:moveTo>
                      <a:pt x="10374" y="0"/>
                    </a:moveTo>
                    <a:lnTo>
                      <a:pt x="0" y="2302"/>
                    </a:lnTo>
                    <a:lnTo>
                      <a:pt x="234" y="3703"/>
                    </a:lnTo>
                    <a:lnTo>
                      <a:pt x="10608" y="1568"/>
                    </a:lnTo>
                    <a:lnTo>
                      <a:pt x="10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29"/>
              <p:cNvSpPr/>
              <p:nvPr/>
            </p:nvSpPr>
            <p:spPr>
              <a:xfrm>
                <a:off x="2366025" y="1303225"/>
                <a:ext cx="105100" cy="155375"/>
              </a:xfrm>
              <a:custGeom>
                <a:avLst/>
                <a:gdLst/>
                <a:ahLst/>
                <a:cxnLst/>
                <a:rect l="l" t="t" r="r" b="b"/>
                <a:pathLst>
                  <a:path w="4204" h="6215" extrusionOk="0">
                    <a:moveTo>
                      <a:pt x="1899" y="1"/>
                    </a:moveTo>
                    <a:cubicBezTo>
                      <a:pt x="1801" y="1"/>
                      <a:pt x="1702" y="9"/>
                      <a:pt x="1602" y="27"/>
                    </a:cubicBezTo>
                    <a:cubicBezTo>
                      <a:pt x="634" y="193"/>
                      <a:pt x="1" y="1094"/>
                      <a:pt x="134" y="2061"/>
                    </a:cubicBezTo>
                    <a:lnTo>
                      <a:pt x="568" y="4697"/>
                    </a:lnTo>
                    <a:cubicBezTo>
                      <a:pt x="690" y="5581"/>
                      <a:pt x="1481" y="6215"/>
                      <a:pt x="2355" y="6215"/>
                    </a:cubicBezTo>
                    <a:cubicBezTo>
                      <a:pt x="2437" y="6215"/>
                      <a:pt x="2520" y="6209"/>
                      <a:pt x="2602" y="6198"/>
                    </a:cubicBezTo>
                    <a:cubicBezTo>
                      <a:pt x="3536" y="6031"/>
                      <a:pt x="4204" y="5130"/>
                      <a:pt x="4070" y="4163"/>
                    </a:cubicBezTo>
                    <a:lnTo>
                      <a:pt x="3637" y="1494"/>
                    </a:lnTo>
                    <a:cubicBezTo>
                      <a:pt x="3487" y="627"/>
                      <a:pt x="2748" y="1"/>
                      <a:pt x="18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29"/>
              <p:cNvSpPr/>
              <p:nvPr/>
            </p:nvSpPr>
            <p:spPr>
              <a:xfrm>
                <a:off x="2653725" y="1216325"/>
                <a:ext cx="202675" cy="157000"/>
              </a:xfrm>
              <a:custGeom>
                <a:avLst/>
                <a:gdLst/>
                <a:ahLst/>
                <a:cxnLst/>
                <a:rect l="l" t="t" r="r" b="b"/>
                <a:pathLst>
                  <a:path w="8107" h="6280" extrusionOk="0">
                    <a:moveTo>
                      <a:pt x="7273" y="0"/>
                    </a:moveTo>
                    <a:lnTo>
                      <a:pt x="568" y="2669"/>
                    </a:lnTo>
                    <a:cubicBezTo>
                      <a:pt x="201" y="2802"/>
                      <a:pt x="1" y="3202"/>
                      <a:pt x="68" y="3569"/>
                    </a:cubicBezTo>
                    <a:lnTo>
                      <a:pt x="368" y="5571"/>
                    </a:lnTo>
                    <a:cubicBezTo>
                      <a:pt x="429" y="5967"/>
                      <a:pt x="796" y="6280"/>
                      <a:pt x="1215" y="6280"/>
                    </a:cubicBezTo>
                    <a:cubicBezTo>
                      <a:pt x="1255" y="6280"/>
                      <a:pt x="1295" y="6277"/>
                      <a:pt x="1335" y="6271"/>
                    </a:cubicBezTo>
                    <a:lnTo>
                      <a:pt x="8107" y="5170"/>
                    </a:lnTo>
                    <a:lnTo>
                      <a:pt x="72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29"/>
              <p:cNvSpPr/>
              <p:nvPr/>
            </p:nvSpPr>
            <p:spPr>
              <a:xfrm>
                <a:off x="2380200" y="1256250"/>
                <a:ext cx="39425" cy="33175"/>
              </a:xfrm>
              <a:custGeom>
                <a:avLst/>
                <a:gdLst/>
                <a:ahLst/>
                <a:cxnLst/>
                <a:rect l="l" t="t" r="r" b="b"/>
                <a:pathLst>
                  <a:path w="1577" h="1327" extrusionOk="0">
                    <a:moveTo>
                      <a:pt x="837" y="1"/>
                    </a:moveTo>
                    <a:cubicBezTo>
                      <a:pt x="814" y="1"/>
                      <a:pt x="791" y="2"/>
                      <a:pt x="768" y="4"/>
                    </a:cubicBezTo>
                    <a:cubicBezTo>
                      <a:pt x="167" y="104"/>
                      <a:pt x="1" y="838"/>
                      <a:pt x="468" y="1205"/>
                    </a:cubicBezTo>
                    <a:cubicBezTo>
                      <a:pt x="585" y="1289"/>
                      <a:pt x="715" y="1326"/>
                      <a:pt x="843" y="1326"/>
                    </a:cubicBezTo>
                    <a:cubicBezTo>
                      <a:pt x="1222" y="1326"/>
                      <a:pt x="1577" y="996"/>
                      <a:pt x="1502" y="571"/>
                    </a:cubicBezTo>
                    <a:cubicBezTo>
                      <a:pt x="1439" y="228"/>
                      <a:pt x="1172" y="1"/>
                      <a:pt x="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29"/>
              <p:cNvSpPr/>
              <p:nvPr/>
            </p:nvSpPr>
            <p:spPr>
              <a:xfrm>
                <a:off x="2215075" y="1267075"/>
                <a:ext cx="158475" cy="46100"/>
              </a:xfrm>
              <a:custGeom>
                <a:avLst/>
                <a:gdLst/>
                <a:ahLst/>
                <a:cxnLst/>
                <a:rect l="l" t="t" r="r" b="b"/>
                <a:pathLst>
                  <a:path w="6339" h="1844" extrusionOk="0">
                    <a:moveTo>
                      <a:pt x="5773" y="1"/>
                    </a:moveTo>
                    <a:cubicBezTo>
                      <a:pt x="5750" y="1"/>
                      <a:pt x="5728" y="2"/>
                      <a:pt x="5705" y="5"/>
                    </a:cubicBezTo>
                    <a:lnTo>
                      <a:pt x="435" y="839"/>
                    </a:lnTo>
                    <a:cubicBezTo>
                      <a:pt x="168" y="872"/>
                      <a:pt x="1" y="1139"/>
                      <a:pt x="34" y="1406"/>
                    </a:cubicBezTo>
                    <a:cubicBezTo>
                      <a:pt x="65" y="1653"/>
                      <a:pt x="297" y="1843"/>
                      <a:pt x="543" y="1843"/>
                    </a:cubicBezTo>
                    <a:cubicBezTo>
                      <a:pt x="562" y="1843"/>
                      <a:pt x="582" y="1842"/>
                      <a:pt x="601" y="1839"/>
                    </a:cubicBezTo>
                    <a:lnTo>
                      <a:pt x="5872" y="1006"/>
                    </a:lnTo>
                    <a:cubicBezTo>
                      <a:pt x="6139" y="939"/>
                      <a:pt x="6339" y="705"/>
                      <a:pt x="6272" y="405"/>
                    </a:cubicBezTo>
                    <a:cubicBezTo>
                      <a:pt x="6242" y="161"/>
                      <a:pt x="6016" y="1"/>
                      <a:pt x="5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29"/>
              <p:cNvSpPr/>
              <p:nvPr/>
            </p:nvSpPr>
            <p:spPr>
              <a:xfrm>
                <a:off x="2429400" y="1232675"/>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905"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29"/>
              <p:cNvSpPr/>
              <p:nvPr/>
            </p:nvSpPr>
            <p:spPr>
              <a:xfrm>
                <a:off x="2963525" y="1466000"/>
                <a:ext cx="597550" cy="188150"/>
              </a:xfrm>
              <a:custGeom>
                <a:avLst/>
                <a:gdLst/>
                <a:ahLst/>
                <a:cxnLst/>
                <a:rect l="l" t="t" r="r" b="b"/>
                <a:pathLst>
                  <a:path w="23902" h="7526" extrusionOk="0">
                    <a:moveTo>
                      <a:pt x="735" y="1"/>
                    </a:moveTo>
                    <a:cubicBezTo>
                      <a:pt x="181" y="1"/>
                      <a:pt x="1" y="839"/>
                      <a:pt x="585" y="1054"/>
                    </a:cubicBezTo>
                    <a:lnTo>
                      <a:pt x="23168" y="7526"/>
                    </a:lnTo>
                    <a:lnTo>
                      <a:pt x="23301" y="7526"/>
                    </a:lnTo>
                    <a:cubicBezTo>
                      <a:pt x="23534" y="7526"/>
                      <a:pt x="23735" y="7359"/>
                      <a:pt x="23801" y="7125"/>
                    </a:cubicBezTo>
                    <a:cubicBezTo>
                      <a:pt x="23901" y="6858"/>
                      <a:pt x="23735" y="6558"/>
                      <a:pt x="23434" y="6458"/>
                    </a:cubicBezTo>
                    <a:lnTo>
                      <a:pt x="885" y="20"/>
                    </a:lnTo>
                    <a:cubicBezTo>
                      <a:pt x="833" y="7"/>
                      <a:pt x="783"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29"/>
              <p:cNvSpPr/>
              <p:nvPr/>
            </p:nvSpPr>
            <p:spPr>
              <a:xfrm>
                <a:off x="2960500" y="1464725"/>
                <a:ext cx="360400" cy="251125"/>
              </a:xfrm>
              <a:custGeom>
                <a:avLst/>
                <a:gdLst/>
                <a:ahLst/>
                <a:cxnLst/>
                <a:rect l="l" t="t" r="r" b="b"/>
                <a:pathLst>
                  <a:path w="14416" h="10045" extrusionOk="0">
                    <a:moveTo>
                      <a:pt x="813" y="1"/>
                    </a:moveTo>
                    <a:cubicBezTo>
                      <a:pt x="331" y="1"/>
                      <a:pt x="0" y="715"/>
                      <a:pt x="539" y="1039"/>
                    </a:cubicBezTo>
                    <a:lnTo>
                      <a:pt x="13381" y="9945"/>
                    </a:lnTo>
                    <a:cubicBezTo>
                      <a:pt x="13448" y="10012"/>
                      <a:pt x="13582" y="10045"/>
                      <a:pt x="13682" y="10045"/>
                    </a:cubicBezTo>
                    <a:cubicBezTo>
                      <a:pt x="14215" y="10045"/>
                      <a:pt x="14416" y="9344"/>
                      <a:pt x="13982" y="9044"/>
                    </a:cubicBezTo>
                    <a:lnTo>
                      <a:pt x="1173" y="138"/>
                    </a:lnTo>
                    <a:cubicBezTo>
                      <a:pt x="1051" y="41"/>
                      <a:pt x="927"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29"/>
              <p:cNvSpPr/>
              <p:nvPr/>
            </p:nvSpPr>
            <p:spPr>
              <a:xfrm>
                <a:off x="2563675" y="1465075"/>
                <a:ext cx="437400" cy="483450"/>
              </a:xfrm>
              <a:custGeom>
                <a:avLst/>
                <a:gdLst/>
                <a:ahLst/>
                <a:cxnLst/>
                <a:rect l="l" t="t" r="r" b="b"/>
                <a:pathLst>
                  <a:path w="17496" h="19338" extrusionOk="0">
                    <a:moveTo>
                      <a:pt x="16707" y="0"/>
                    </a:moveTo>
                    <a:cubicBezTo>
                      <a:pt x="16570" y="0"/>
                      <a:pt x="16429" y="57"/>
                      <a:pt x="16312" y="191"/>
                    </a:cubicBezTo>
                    <a:lnTo>
                      <a:pt x="334" y="18437"/>
                    </a:lnTo>
                    <a:cubicBezTo>
                      <a:pt x="0" y="18804"/>
                      <a:pt x="267" y="19338"/>
                      <a:pt x="734" y="19338"/>
                    </a:cubicBezTo>
                    <a:cubicBezTo>
                      <a:pt x="901" y="19338"/>
                      <a:pt x="1068" y="19271"/>
                      <a:pt x="1168" y="19171"/>
                    </a:cubicBezTo>
                    <a:lnTo>
                      <a:pt x="17146" y="924"/>
                    </a:lnTo>
                    <a:cubicBezTo>
                      <a:pt x="17496" y="500"/>
                      <a:pt x="17116" y="0"/>
                      <a:pt x="16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extLst>
      <p:ext uri="{BB962C8B-B14F-4D97-AF65-F5344CB8AC3E}">
        <p14:creationId xmlns:p14="http://schemas.microsoft.com/office/powerpoint/2010/main" val="1188210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345928" y="394528"/>
            <a:ext cx="7932164"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Software Architecture of the Vehicle</a:t>
            </a:r>
            <a:endParaRPr dirty="0"/>
          </a:p>
        </p:txBody>
      </p:sp>
      <p:pic>
        <p:nvPicPr>
          <p:cNvPr id="3" name="Picture 2" descr="Diagram&#10;&#10;Description automatically generated">
            <a:extLst>
              <a:ext uri="{FF2B5EF4-FFF2-40B4-BE49-F238E27FC236}">
                <a16:creationId xmlns:a16="http://schemas.microsoft.com/office/drawing/2014/main" id="{24443528-5182-41CB-A45D-2EECF3E84AD8}"/>
              </a:ext>
            </a:extLst>
          </p:cNvPr>
          <p:cNvPicPr>
            <a:picLocks noChangeAspect="1"/>
          </p:cNvPicPr>
          <p:nvPr/>
        </p:nvPicPr>
        <p:blipFill>
          <a:blip r:embed="rId3"/>
          <a:stretch>
            <a:fillRect/>
          </a:stretch>
        </p:blipFill>
        <p:spPr>
          <a:xfrm>
            <a:off x="1268123" y="1272020"/>
            <a:ext cx="6400367" cy="3597592"/>
          </a:xfrm>
          <a:prstGeom prst="rect">
            <a:avLst/>
          </a:prstGeom>
        </p:spPr>
      </p:pic>
      <p:sp>
        <p:nvSpPr>
          <p:cNvPr id="4" name="Rectangle 3">
            <a:extLst>
              <a:ext uri="{FF2B5EF4-FFF2-40B4-BE49-F238E27FC236}">
                <a16:creationId xmlns:a16="http://schemas.microsoft.com/office/drawing/2014/main" id="{BC826390-37BB-43C8-BADC-D4687DED7856}"/>
              </a:ext>
            </a:extLst>
          </p:cNvPr>
          <p:cNvSpPr/>
          <p:nvPr/>
        </p:nvSpPr>
        <p:spPr>
          <a:xfrm>
            <a:off x="1428278" y="1843914"/>
            <a:ext cx="1534076" cy="536549"/>
          </a:xfrm>
          <a:prstGeom prst="rect">
            <a:avLst/>
          </a:prstGeom>
          <a:solidFill>
            <a:srgbClr val="F7F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81730AF-F645-4E38-BB01-F27C1E9B01C2}"/>
              </a:ext>
            </a:extLst>
          </p:cNvPr>
          <p:cNvSpPr/>
          <p:nvPr/>
        </p:nvSpPr>
        <p:spPr>
          <a:xfrm>
            <a:off x="1428278" y="4174638"/>
            <a:ext cx="1534076" cy="536549"/>
          </a:xfrm>
          <a:prstGeom prst="rect">
            <a:avLst/>
          </a:prstGeom>
          <a:solidFill>
            <a:srgbClr val="F7F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7F1F398-F026-4A5F-894A-0ACAB2931736}"/>
              </a:ext>
            </a:extLst>
          </p:cNvPr>
          <p:cNvSpPr/>
          <p:nvPr/>
        </p:nvSpPr>
        <p:spPr>
          <a:xfrm>
            <a:off x="1754490" y="1417214"/>
            <a:ext cx="1534076" cy="536549"/>
          </a:xfrm>
          <a:prstGeom prst="rect">
            <a:avLst/>
          </a:prstGeom>
          <a:solidFill>
            <a:srgbClr val="F7F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2DCF8A3E-69B2-4C46-B9E8-AAE878E18C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3484" y="2476241"/>
            <a:ext cx="1248870" cy="935446"/>
          </a:xfrm>
          <a:prstGeom prst="rect">
            <a:avLst/>
          </a:prstGeom>
        </p:spPr>
      </p:pic>
      <p:pic>
        <p:nvPicPr>
          <p:cNvPr id="10" name="Picture 9">
            <a:extLst>
              <a:ext uri="{FF2B5EF4-FFF2-40B4-BE49-F238E27FC236}">
                <a16:creationId xmlns:a16="http://schemas.microsoft.com/office/drawing/2014/main" id="{0EA0E468-FF01-4C05-969E-93AD63B17A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8698" y="1830270"/>
            <a:ext cx="926198" cy="246986"/>
          </a:xfrm>
          <a:prstGeom prst="rect">
            <a:avLst/>
          </a:prstGeom>
        </p:spPr>
      </p:pic>
      <p:pic>
        <p:nvPicPr>
          <p:cNvPr id="11" name="Picture 10">
            <a:extLst>
              <a:ext uri="{FF2B5EF4-FFF2-40B4-BE49-F238E27FC236}">
                <a16:creationId xmlns:a16="http://schemas.microsoft.com/office/drawing/2014/main" id="{0F55CAF2-7888-4CB8-82C7-6C74E50A2B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7469" y="4089894"/>
            <a:ext cx="853121" cy="506248"/>
          </a:xfrm>
          <a:prstGeom prst="rect">
            <a:avLst/>
          </a:prstGeom>
        </p:spPr>
      </p:pic>
      <p:sp>
        <p:nvSpPr>
          <p:cNvPr id="13" name="Rectangle 12">
            <a:extLst>
              <a:ext uri="{FF2B5EF4-FFF2-40B4-BE49-F238E27FC236}">
                <a16:creationId xmlns:a16="http://schemas.microsoft.com/office/drawing/2014/main" id="{EFCF0182-9D53-4CA1-836E-A49E051A8E0D}"/>
              </a:ext>
            </a:extLst>
          </p:cNvPr>
          <p:cNvSpPr/>
          <p:nvPr/>
        </p:nvSpPr>
        <p:spPr>
          <a:xfrm>
            <a:off x="5252132" y="3066246"/>
            <a:ext cx="1073098" cy="461548"/>
          </a:xfrm>
          <a:prstGeom prst="rect">
            <a:avLst/>
          </a:prstGeom>
          <a:solidFill>
            <a:srgbClr val="F7F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descr="QGroundControl – Applications sur Google Play">
            <a:extLst>
              <a:ext uri="{FF2B5EF4-FFF2-40B4-BE49-F238E27FC236}">
                <a16:creationId xmlns:a16="http://schemas.microsoft.com/office/drawing/2014/main" id="{94742A37-630D-44E0-90AB-6C077D836D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26156" y="2943965"/>
            <a:ext cx="583830" cy="583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716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ROS Architecture</a:t>
            </a:r>
            <a:endParaRPr dirty="0"/>
          </a:p>
        </p:txBody>
      </p:sp>
      <p:sp>
        <p:nvSpPr>
          <p:cNvPr id="41" name="Google Shape;409;p31">
            <a:extLst>
              <a:ext uri="{FF2B5EF4-FFF2-40B4-BE49-F238E27FC236}">
                <a16:creationId xmlns:a16="http://schemas.microsoft.com/office/drawing/2014/main" id="{EFC44F09-B18A-47C1-8543-F56848FBFF76}"/>
              </a:ext>
            </a:extLst>
          </p:cNvPr>
          <p:cNvSpPr txBox="1">
            <a:spLocks/>
          </p:cNvSpPr>
          <p:nvPr/>
        </p:nvSpPr>
        <p:spPr>
          <a:xfrm>
            <a:off x="124334" y="1458314"/>
            <a:ext cx="4794029" cy="11134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a:lnSpc>
                <a:spcPct val="200000"/>
              </a:lnSpc>
              <a:buClr>
                <a:schemeClr val="lt2"/>
              </a:buClr>
            </a:pPr>
            <a:r>
              <a:rPr lang="en-US" sz="1100" dirty="0"/>
              <a:t>Point-to-Point Architecture</a:t>
            </a:r>
          </a:p>
          <a:p>
            <a:pPr>
              <a:lnSpc>
                <a:spcPct val="200000"/>
              </a:lnSpc>
              <a:buClr>
                <a:schemeClr val="lt2"/>
              </a:buClr>
            </a:pPr>
            <a:r>
              <a:rPr lang="en-US" sz="1100" dirty="0"/>
              <a:t>Supports multiple languages simultaneously</a:t>
            </a:r>
          </a:p>
          <a:p>
            <a:pPr>
              <a:lnSpc>
                <a:spcPct val="200000"/>
              </a:lnSpc>
              <a:buClr>
                <a:schemeClr val="lt2"/>
              </a:buClr>
            </a:pPr>
            <a:r>
              <a:rPr lang="en-US" sz="1100" dirty="0"/>
              <a:t>Supports flexibility and reusability</a:t>
            </a:r>
          </a:p>
        </p:txBody>
      </p:sp>
      <p:pic>
        <p:nvPicPr>
          <p:cNvPr id="2060" name="Picture 12" descr="Understanding topics — ROS 2 Documentation: Rolling documentation">
            <a:extLst>
              <a:ext uri="{FF2B5EF4-FFF2-40B4-BE49-F238E27FC236}">
                <a16:creationId xmlns:a16="http://schemas.microsoft.com/office/drawing/2014/main" id="{7E614EE0-CE6B-4248-ACD4-AABFB674DE6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056230" y="1617566"/>
            <a:ext cx="5025425" cy="28245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Robotic Workshop by Slidesgo">
  <a:themeElements>
    <a:clrScheme name="Simple Light">
      <a:dk1>
        <a:srgbClr val="263238"/>
      </a:dk1>
      <a:lt1>
        <a:srgbClr val="FFFFFF"/>
      </a:lt1>
      <a:dk2>
        <a:srgbClr val="C7F9CC"/>
      </a:dk2>
      <a:lt2>
        <a:srgbClr val="80ED99"/>
      </a:lt2>
      <a:accent1>
        <a:srgbClr val="1A2327"/>
      </a:accent1>
      <a:accent2>
        <a:srgbClr val="58DD76"/>
      </a:accent2>
      <a:accent3>
        <a:srgbClr val="C7F9CC"/>
      </a:accent3>
      <a:accent4>
        <a:srgbClr val="80ED99"/>
      </a:accent4>
      <a:accent5>
        <a:srgbClr val="263238"/>
      </a:accent5>
      <a:accent6>
        <a:srgbClr val="FDFDFD"/>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1585</TotalTime>
  <Words>986</Words>
  <Application>Microsoft Office PowerPoint</Application>
  <PresentationFormat>On-screen Show (16:9)</PresentationFormat>
  <Paragraphs>108</Paragraphs>
  <Slides>27</Slides>
  <Notes>27</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Poppins Black</vt:lpstr>
      <vt:lpstr>Poppins</vt:lpstr>
      <vt:lpstr>SimSun</vt:lpstr>
      <vt:lpstr>Palanquin Dark</vt:lpstr>
      <vt:lpstr>Robotic Workshop by Slidesgo</vt:lpstr>
      <vt:lpstr>Autonomous Robotic Aerial Vehicle: ARAV Control in Complex Environments</vt:lpstr>
      <vt:lpstr>Table of Contents</vt:lpstr>
      <vt:lpstr>What is the Project about?</vt:lpstr>
      <vt:lpstr>Background</vt:lpstr>
      <vt:lpstr>The Goal of the Project</vt:lpstr>
      <vt:lpstr>Main Goal</vt:lpstr>
      <vt:lpstr>Software Architecture</vt:lpstr>
      <vt:lpstr>Software Architecture of the Vehicle</vt:lpstr>
      <vt:lpstr>ROS Architecture</vt:lpstr>
      <vt:lpstr>Current Status</vt:lpstr>
      <vt:lpstr>Current Status</vt:lpstr>
      <vt:lpstr>Prototype and Hybrid Model</vt:lpstr>
      <vt:lpstr>Current Project Issues</vt:lpstr>
      <vt:lpstr>Current Project Issues</vt:lpstr>
      <vt:lpstr>Solutions Proposed</vt:lpstr>
      <vt:lpstr>Tuning the PID controller</vt:lpstr>
      <vt:lpstr>PowerPoint Presentation</vt:lpstr>
      <vt:lpstr>Propeller Optimization</vt:lpstr>
      <vt:lpstr>Weight Reduction</vt:lpstr>
      <vt:lpstr>Hybrid Module</vt:lpstr>
      <vt:lpstr>Hybrid Module Optimization</vt:lpstr>
      <vt:lpstr>Hybrid Module – Flight Domain</vt:lpstr>
      <vt:lpstr>Hybrid Module – Smooth Switch</vt:lpstr>
      <vt:lpstr>Hybrid Module – Safety Protocol (air)</vt:lpstr>
      <vt:lpstr>Hybrid Module – Safety Protocol (ground)</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Robotic Aerial Vehicle: ARAV Control in Complex Environments</dc:title>
  <cp:lastModifiedBy>Akash Sharma</cp:lastModifiedBy>
  <cp:revision>1</cp:revision>
  <dcterms:modified xsi:type="dcterms:W3CDTF">2022-06-30T13:14:35Z</dcterms:modified>
</cp:coreProperties>
</file>